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1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  <p:sldId id="380" r:id="rId25"/>
    <p:sldId id="381" r:id="rId26"/>
    <p:sldId id="382" r:id="rId27"/>
    <p:sldId id="383" r:id="rId28"/>
    <p:sldId id="384" r:id="rId29"/>
    <p:sldId id="385" r:id="rId30"/>
    <p:sldId id="386" r:id="rId31"/>
    <p:sldId id="387" r:id="rId32"/>
    <p:sldId id="388" r:id="rId33"/>
    <p:sldId id="389" r:id="rId34"/>
    <p:sldId id="390" r:id="rId35"/>
    <p:sldId id="391" r:id="rId36"/>
    <p:sldId id="392" r:id="rId37"/>
    <p:sldId id="393" r:id="rId38"/>
    <p:sldId id="394" r:id="rId39"/>
    <p:sldId id="395" r:id="rId40"/>
    <p:sldId id="396" r:id="rId41"/>
    <p:sldId id="397" r:id="rId42"/>
    <p:sldId id="398" r:id="rId43"/>
    <p:sldId id="399" r:id="rId44"/>
    <p:sldId id="400" r:id="rId45"/>
    <p:sldId id="401" r:id="rId46"/>
    <p:sldId id="402" r:id="rId47"/>
    <p:sldId id="403" r:id="rId48"/>
    <p:sldId id="404" r:id="rId49"/>
    <p:sldId id="405" r:id="rId50"/>
    <p:sldId id="406" r:id="rId51"/>
    <p:sldId id="407" r:id="rId52"/>
    <p:sldId id="408" r:id="rId53"/>
    <p:sldId id="409" r:id="rId54"/>
    <p:sldId id="410" r:id="rId55"/>
    <p:sldId id="411" r:id="rId5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41665E-6D54-48A9-8E11-1254D8B0CE43}" v="3" dt="2024-01-12T13:33:24.5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microsoft.com/office/2016/11/relationships/changesInfo" Target="changesInfos/changesInfo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C241665E-6D54-48A9-8E11-1254D8B0CE43}"/>
    <pc:docChg chg="addSld delSld modSld">
      <pc:chgData name="맛있다 군만두" userId="88f4dfb63950bb32" providerId="LiveId" clId="{C241665E-6D54-48A9-8E11-1254D8B0CE43}" dt="2024-01-12T13:33:24.544" v="2"/>
      <pc:docMkLst>
        <pc:docMk/>
      </pc:docMkLst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4114739541" sldId="358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81305808" sldId="359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145867044" sldId="360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928069332" sldId="361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3258166852" sldId="362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631439239" sldId="363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3178923583" sldId="364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404046341" sldId="365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3418035594" sldId="366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389168770" sldId="367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3312764310" sldId="368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1190250737" sldId="369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443728281" sldId="370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1183862766" sldId="371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584905637" sldId="372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4187125167" sldId="373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1041293884" sldId="374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3144873418" sldId="375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589742774" sldId="376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686817613" sldId="377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1581141505" sldId="378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553082353" sldId="379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346737357" sldId="380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737642496" sldId="381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1868958823" sldId="382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1568944633" sldId="383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039173560" sldId="384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3299646484" sldId="385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3492090062" sldId="386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683751387" sldId="387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349421174" sldId="388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3892752678" sldId="389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4250018198" sldId="390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089483635" sldId="391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1823651676" sldId="392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840572080" sldId="393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1924782185" sldId="394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1242028728" sldId="395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820210349" sldId="396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321273519" sldId="397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3597257389" sldId="398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3552725307" sldId="399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3150064742" sldId="400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4181500300" sldId="401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1561368566" sldId="402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938736199" sldId="403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4049287693" sldId="404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897770527" sldId="405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3019128790" sldId="406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965401024" sldId="407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2296079321" sldId="408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75202403" sldId="409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1839141003" sldId="410"/>
        </pc:sldMkLst>
      </pc:sldChg>
      <pc:sldChg chg="add del setBg">
        <pc:chgData name="맛있다 군만두" userId="88f4dfb63950bb32" providerId="LiveId" clId="{C241665E-6D54-48A9-8E11-1254D8B0CE43}" dt="2024-01-12T13:33:24.544" v="2"/>
        <pc:sldMkLst>
          <pc:docMk/>
          <pc:sldMk cId="1835512853" sldId="411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36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859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82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490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985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9039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0343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811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1799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5507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4168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924651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719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761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아담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셋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에노스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4739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니므롯을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낳았으니 세상에서 첫 영걸이며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916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미스라임은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루딤과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아나밈과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르하빔과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납두힘과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2764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바드루심과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가슬루힘과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갑도림을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낳았으니 블레셋 종족은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가슬루힘에게서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나왔으며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90250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가나안은 맏아들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시돈과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낳고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43728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여부스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기르가스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종족과 신 종족과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아르왓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하맛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종족을 낳았더라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7125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셈의 자손은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엘람과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아르박삿과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룻과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훌과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게델과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메섹이라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41293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아르박삿은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낳고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에벨을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낳고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에벨은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 아들을 낳아 하나의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벨렉이라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하였으니 이는 그 때에 땅이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나뉘었음이요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아우의 이름은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욕단이며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마할랄렐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야렛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1305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욕단이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알모닷과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셀렙과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하살마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?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예라와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하도람과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우살과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디글라와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에발과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아비마엘과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오빌과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하윌라와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요밥을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낳았으니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욕단의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자손은 이상과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셈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아르박삿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에벨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벨렉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르우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스룩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나홀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아브람 곧 아브라함은 조상들이요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아브라함의 자손은 이삭과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이스마엘이라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이스마엘의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족보는 이러하니 그의 맏아들은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느바욧이요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다음은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게달과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앗브엘과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밉삼과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에녹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므두셀라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라멕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미스마와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맛사와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하닷과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나비스와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게드마라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이스마엘의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자손들이라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아브라함의 소실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그두라가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낳은 자손은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시므란과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욕산과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미디안과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이스박과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수아요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욕산의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드단이요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미디안의 자손은 에바와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하녹과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엘다아니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이들은 모두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그두라의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자손들이라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이삭을 낳았으니 이삭의 아들은 에서와 이스라엘이더라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에서의 아들은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엘리바스와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르우엘과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여우스와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얄람과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고라요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엘리바스의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데만과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오말과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스비와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가담과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그나스와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딤나와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아말렉이요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르우엘의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나핫과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세라와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밋사요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세일의 아들은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소발과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시브온과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디손과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에셀과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디산이요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호리와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호맘이요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딤나요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셈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야벳은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조상들이라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알랸과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마나핫과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에발과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스비와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오남이요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시브온의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아야와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아나요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212735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디손이요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디손의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하므란과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이드란과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그란이요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972573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에셀의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빌한과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사아완과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야아간이요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디산의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아란이더라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527253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자손을 다스리는 왕이 있기 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땅을 다스린 왕은 이러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브올의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벨라니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도성 이름은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딘하바이며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500647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벨라가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보스라 세라의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요밥이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15003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요밥이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데만 종족의 땅의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후삼이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613685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후삼이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브닷의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하닷이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되었으니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하닷은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모압 들에서 미디안을 친 자요 그 도성 이름은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아윗이며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387361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하닷이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마스레가의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사믈라가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92876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사믈라가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 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르호봇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대신하여 왕이 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9777052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바알하난이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야벳의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고멜과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마곡과 마대와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야완과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두발과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메섹과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디라스요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바알하난이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하닷이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되었으니 그의 도성 이름은 바이요 그의 아내의 이름은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므헤다벨이라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메사합의 손녀요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마드렛의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하닷이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족장은 이러하니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족장과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족장과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여뎃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족장과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오홀리바마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족장과 엘라 족장과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족장과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그나스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족장과 데만 족장과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밉살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족장과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3914100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막디엘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족장과 이람 족장이라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족장이 이러하였더라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35512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아스그나스와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디밧과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도갈마요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깃딤과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도다님이더라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함의 자손은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미스라임과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붓과 가나안이요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6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하윌라와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삽다와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라아마와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삽드가요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라아마의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드단이요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1803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600</Words>
  <Application>Microsoft Office PowerPoint</Application>
  <PresentationFormat>와이드스크린</PresentationFormat>
  <Paragraphs>108</Paragraphs>
  <Slides>54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54</vt:i4>
      </vt:variant>
    </vt:vector>
  </HeadingPairs>
  <TitlesOfParts>
    <vt:vector size="60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2024-10-01T09:53:03Z</dcterms:modified>
</cp:coreProperties>
</file>