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notesMasterIdLst>
    <p:notesMasterId r:id="rId15"/>
  </p:notesMasterIdLst>
  <p:handoutMasterIdLst>
    <p:handoutMasterId r:id="rId16"/>
  </p:handoutMasterIdLst>
  <p:sldIdLst>
    <p:sldId id="256" r:id="rId2"/>
    <p:sldId id="257" r:id="rId3"/>
    <p:sldId id="266" r:id="rId4"/>
    <p:sldId id="258" r:id="rId5"/>
    <p:sldId id="259" r:id="rId6"/>
    <p:sldId id="260" r:id="rId7"/>
    <p:sldId id="261" r:id="rId8"/>
    <p:sldId id="267" r:id="rId9"/>
    <p:sldId id="262" r:id="rId10"/>
    <p:sldId id="263" r:id="rId11"/>
    <p:sldId id="264" r:id="rId12"/>
    <p:sldId id="265"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100" d="100"/>
          <a:sy n="100" d="100"/>
        </p:scale>
        <p:origin x="-480"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2B5BD2A-8125-4E71-9338-62EA5F8A8223}" type="datetimeFigureOut">
              <a:rPr lang="en-US" smtClean="0"/>
              <a:pPr/>
              <a:t>2/13/2016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349DB97-2EB6-4B4A-9CF1-A30E5FD51FDA}"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4AB8310-F6DA-42E8-83B6-1EAAD6388597}" type="datetimeFigureOut">
              <a:rPr lang="en-US" smtClean="0"/>
              <a:pPr/>
              <a:t>2/13/2016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3DBE0B-19A9-49C1-A6FB-883A85053DE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33DBE0B-19A9-49C1-A6FB-883A85053DE4}"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33DBE0B-19A9-49C1-A6FB-883A85053DE4}" type="slidenum">
              <a:rPr lang="en-US" smtClean="0"/>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817814C4-B4A2-47BE-AD1A-036CBF1AA392}" type="datetime1">
              <a:rPr lang="en-US" smtClean="0"/>
              <a:pPr/>
              <a:t>2/13/2016</a:t>
            </a:fld>
            <a:endParaRPr lang="en-US"/>
          </a:p>
        </p:txBody>
      </p:sp>
      <p:sp>
        <p:nvSpPr>
          <p:cNvPr id="8" name="Footer Placeholder 7"/>
          <p:cNvSpPr>
            <a:spLocks noGrp="1"/>
          </p:cNvSpPr>
          <p:nvPr>
            <p:ph type="ftr" sz="quarter" idx="11"/>
          </p:nvPr>
        </p:nvSpPr>
        <p:spPr/>
        <p:txBody>
          <a:bodyPr/>
          <a:lstStyle>
            <a:extLst/>
          </a:lstStyle>
          <a:p>
            <a:r>
              <a:rPr lang="en-US" smtClean="0"/>
              <a:t>Router Customer Support USA</a:t>
            </a:r>
            <a:endParaRPr lang="en-US"/>
          </a:p>
        </p:txBody>
      </p:sp>
      <p:sp>
        <p:nvSpPr>
          <p:cNvPr id="11" name="Slide Number Placeholder 10"/>
          <p:cNvSpPr>
            <a:spLocks noGrp="1"/>
          </p:cNvSpPr>
          <p:nvPr>
            <p:ph type="sldNum" sz="quarter" idx="12"/>
          </p:nvPr>
        </p:nvSpPr>
        <p:spPr/>
        <p:txBody>
          <a:bodyPr/>
          <a:lstStyle>
            <a:extLst/>
          </a:lstStyle>
          <a:p>
            <a:fld id="{B290B439-2B10-48D9-BEE6-3BF5723F72B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2938921-970B-465F-89D8-0E799EE9BE1A}" type="datetime1">
              <a:rPr lang="en-US" smtClean="0"/>
              <a:pPr/>
              <a:t>2/13/2016</a:t>
            </a:fld>
            <a:endParaRPr lang="en-US"/>
          </a:p>
        </p:txBody>
      </p:sp>
      <p:sp>
        <p:nvSpPr>
          <p:cNvPr id="5" name="Footer Placeholder 4"/>
          <p:cNvSpPr>
            <a:spLocks noGrp="1"/>
          </p:cNvSpPr>
          <p:nvPr>
            <p:ph type="ftr" sz="quarter" idx="11"/>
          </p:nvPr>
        </p:nvSpPr>
        <p:spPr/>
        <p:txBody>
          <a:bodyPr/>
          <a:lstStyle>
            <a:extLst/>
          </a:lstStyle>
          <a:p>
            <a:r>
              <a:rPr lang="en-US" smtClean="0"/>
              <a:t>Router Customer Support USA</a:t>
            </a:r>
            <a:endParaRPr lang="en-US"/>
          </a:p>
        </p:txBody>
      </p:sp>
      <p:sp>
        <p:nvSpPr>
          <p:cNvPr id="6" name="Slide Number Placeholder 5"/>
          <p:cNvSpPr>
            <a:spLocks noGrp="1"/>
          </p:cNvSpPr>
          <p:nvPr>
            <p:ph type="sldNum" sz="quarter" idx="12"/>
          </p:nvPr>
        </p:nvSpPr>
        <p:spPr/>
        <p:txBody>
          <a:bodyPr/>
          <a:lstStyle>
            <a:extLst/>
          </a:lstStyle>
          <a:p>
            <a:fld id="{B290B439-2B10-48D9-BEE6-3BF5723F72B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6386857-E14E-4EFA-94A4-3CD2542A4206}" type="datetime1">
              <a:rPr lang="en-US" smtClean="0"/>
              <a:pPr/>
              <a:t>2/13/2016</a:t>
            </a:fld>
            <a:endParaRPr lang="en-US"/>
          </a:p>
        </p:txBody>
      </p:sp>
      <p:sp>
        <p:nvSpPr>
          <p:cNvPr id="5" name="Footer Placeholder 4"/>
          <p:cNvSpPr>
            <a:spLocks noGrp="1"/>
          </p:cNvSpPr>
          <p:nvPr>
            <p:ph type="ftr" sz="quarter" idx="11"/>
          </p:nvPr>
        </p:nvSpPr>
        <p:spPr/>
        <p:txBody>
          <a:bodyPr/>
          <a:lstStyle>
            <a:extLst/>
          </a:lstStyle>
          <a:p>
            <a:r>
              <a:rPr lang="en-US" smtClean="0"/>
              <a:t>Router Customer Support USA</a:t>
            </a:r>
            <a:endParaRPr lang="en-US"/>
          </a:p>
        </p:txBody>
      </p:sp>
      <p:sp>
        <p:nvSpPr>
          <p:cNvPr id="6" name="Slide Number Placeholder 5"/>
          <p:cNvSpPr>
            <a:spLocks noGrp="1"/>
          </p:cNvSpPr>
          <p:nvPr>
            <p:ph type="sldNum" sz="quarter" idx="12"/>
          </p:nvPr>
        </p:nvSpPr>
        <p:spPr/>
        <p:txBody>
          <a:bodyPr/>
          <a:lstStyle>
            <a:extLst/>
          </a:lstStyle>
          <a:p>
            <a:fld id="{B290B439-2B10-48D9-BEE6-3BF5723F72B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185095B-C7FA-46AC-A375-206512462EAD}" type="datetime1">
              <a:rPr lang="en-US" smtClean="0"/>
              <a:pPr/>
              <a:t>2/13/2016</a:t>
            </a:fld>
            <a:endParaRPr lang="en-US"/>
          </a:p>
        </p:txBody>
      </p:sp>
      <p:sp>
        <p:nvSpPr>
          <p:cNvPr id="5" name="Footer Placeholder 4"/>
          <p:cNvSpPr>
            <a:spLocks noGrp="1"/>
          </p:cNvSpPr>
          <p:nvPr>
            <p:ph type="ftr" sz="quarter" idx="11"/>
          </p:nvPr>
        </p:nvSpPr>
        <p:spPr/>
        <p:txBody>
          <a:bodyPr/>
          <a:lstStyle>
            <a:extLst/>
          </a:lstStyle>
          <a:p>
            <a:r>
              <a:rPr lang="en-US" smtClean="0"/>
              <a:t>Router Customer Support USA</a:t>
            </a:r>
            <a:endParaRPr lang="en-US"/>
          </a:p>
        </p:txBody>
      </p:sp>
      <p:sp>
        <p:nvSpPr>
          <p:cNvPr id="6" name="Slide Number Placeholder 5"/>
          <p:cNvSpPr>
            <a:spLocks noGrp="1"/>
          </p:cNvSpPr>
          <p:nvPr>
            <p:ph type="sldNum" sz="quarter" idx="12"/>
          </p:nvPr>
        </p:nvSpPr>
        <p:spPr/>
        <p:txBody>
          <a:bodyPr/>
          <a:lstStyle>
            <a:extLst/>
          </a:lstStyle>
          <a:p>
            <a:fld id="{B290B439-2B10-48D9-BEE6-3BF5723F72B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D9FB422E-FE71-4124-9C83-2EA34E1F14E8}" type="datetime1">
              <a:rPr lang="en-US" smtClean="0"/>
              <a:pPr/>
              <a:t>2/13/2016</a:t>
            </a:fld>
            <a:endParaRPr lang="en-US"/>
          </a:p>
        </p:txBody>
      </p:sp>
      <p:sp>
        <p:nvSpPr>
          <p:cNvPr id="5" name="Footer Placeholder 4"/>
          <p:cNvSpPr>
            <a:spLocks noGrp="1"/>
          </p:cNvSpPr>
          <p:nvPr>
            <p:ph type="ftr" sz="quarter" idx="11"/>
          </p:nvPr>
        </p:nvSpPr>
        <p:spPr/>
        <p:txBody>
          <a:bodyPr/>
          <a:lstStyle>
            <a:extLst/>
          </a:lstStyle>
          <a:p>
            <a:r>
              <a:rPr lang="en-US" smtClean="0"/>
              <a:t>Router Customer Support USA</a:t>
            </a:r>
            <a:endParaRPr lang="en-US"/>
          </a:p>
        </p:txBody>
      </p:sp>
      <p:sp>
        <p:nvSpPr>
          <p:cNvPr id="6" name="Slide Number Placeholder 5"/>
          <p:cNvSpPr>
            <a:spLocks noGrp="1"/>
          </p:cNvSpPr>
          <p:nvPr>
            <p:ph type="sldNum" sz="quarter" idx="12"/>
          </p:nvPr>
        </p:nvSpPr>
        <p:spPr/>
        <p:txBody>
          <a:bodyPr/>
          <a:lstStyle>
            <a:extLst/>
          </a:lstStyle>
          <a:p>
            <a:fld id="{B290B439-2B10-48D9-BEE6-3BF5723F72B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DEF9225-8E75-4E21-9EEC-585CDE2573FD}" type="datetime1">
              <a:rPr lang="en-US" smtClean="0"/>
              <a:pPr/>
              <a:t>2/13/2016</a:t>
            </a:fld>
            <a:endParaRPr lang="en-US"/>
          </a:p>
        </p:txBody>
      </p:sp>
      <p:sp>
        <p:nvSpPr>
          <p:cNvPr id="6" name="Footer Placeholder 5"/>
          <p:cNvSpPr>
            <a:spLocks noGrp="1"/>
          </p:cNvSpPr>
          <p:nvPr>
            <p:ph type="ftr" sz="quarter" idx="11"/>
          </p:nvPr>
        </p:nvSpPr>
        <p:spPr/>
        <p:txBody>
          <a:bodyPr/>
          <a:lstStyle>
            <a:extLst/>
          </a:lstStyle>
          <a:p>
            <a:r>
              <a:rPr lang="en-US" smtClean="0"/>
              <a:t>Router Customer Support USA</a:t>
            </a:r>
            <a:endParaRPr lang="en-US"/>
          </a:p>
        </p:txBody>
      </p:sp>
      <p:sp>
        <p:nvSpPr>
          <p:cNvPr id="7" name="Slide Number Placeholder 6"/>
          <p:cNvSpPr>
            <a:spLocks noGrp="1"/>
          </p:cNvSpPr>
          <p:nvPr>
            <p:ph type="sldNum" sz="quarter" idx="12"/>
          </p:nvPr>
        </p:nvSpPr>
        <p:spPr/>
        <p:txBody>
          <a:bodyPr/>
          <a:lstStyle>
            <a:extLst/>
          </a:lstStyle>
          <a:p>
            <a:fld id="{B290B439-2B10-48D9-BEE6-3BF5723F72B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CBDFCC7-40DF-4DAC-8503-B0A9B9989977}" type="datetime1">
              <a:rPr lang="en-US" smtClean="0"/>
              <a:pPr/>
              <a:t>2/13/2016</a:t>
            </a:fld>
            <a:endParaRPr lang="en-US"/>
          </a:p>
        </p:txBody>
      </p:sp>
      <p:sp>
        <p:nvSpPr>
          <p:cNvPr id="8" name="Footer Placeholder 7"/>
          <p:cNvSpPr>
            <a:spLocks noGrp="1"/>
          </p:cNvSpPr>
          <p:nvPr>
            <p:ph type="ftr" sz="quarter" idx="11"/>
          </p:nvPr>
        </p:nvSpPr>
        <p:spPr/>
        <p:txBody>
          <a:bodyPr/>
          <a:lstStyle>
            <a:extLst/>
          </a:lstStyle>
          <a:p>
            <a:r>
              <a:rPr lang="en-US" smtClean="0"/>
              <a:t>Router Customer Support USA</a:t>
            </a:r>
            <a:endParaRPr lang="en-US"/>
          </a:p>
        </p:txBody>
      </p:sp>
      <p:sp>
        <p:nvSpPr>
          <p:cNvPr id="9" name="Slide Number Placeholder 8"/>
          <p:cNvSpPr>
            <a:spLocks noGrp="1"/>
          </p:cNvSpPr>
          <p:nvPr>
            <p:ph type="sldNum" sz="quarter" idx="12"/>
          </p:nvPr>
        </p:nvSpPr>
        <p:spPr/>
        <p:txBody>
          <a:bodyPr/>
          <a:lstStyle>
            <a:extLst/>
          </a:lstStyle>
          <a:p>
            <a:fld id="{B290B439-2B10-48D9-BEE6-3BF5723F72B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CB9F3D6C-0F28-4E4E-981F-49DA18978544}" type="datetime1">
              <a:rPr lang="en-US" smtClean="0"/>
              <a:pPr/>
              <a:t>2/13/2016</a:t>
            </a:fld>
            <a:endParaRPr lang="en-US"/>
          </a:p>
        </p:txBody>
      </p:sp>
      <p:sp>
        <p:nvSpPr>
          <p:cNvPr id="4" name="Footer Placeholder 3"/>
          <p:cNvSpPr>
            <a:spLocks noGrp="1"/>
          </p:cNvSpPr>
          <p:nvPr>
            <p:ph type="ftr" sz="quarter" idx="11"/>
          </p:nvPr>
        </p:nvSpPr>
        <p:spPr/>
        <p:txBody>
          <a:bodyPr/>
          <a:lstStyle>
            <a:extLst/>
          </a:lstStyle>
          <a:p>
            <a:r>
              <a:rPr lang="en-US" smtClean="0"/>
              <a:t>Router Customer Support USA</a:t>
            </a:r>
            <a:endParaRPr lang="en-US"/>
          </a:p>
        </p:txBody>
      </p:sp>
      <p:sp>
        <p:nvSpPr>
          <p:cNvPr id="5" name="Slide Number Placeholder 4"/>
          <p:cNvSpPr>
            <a:spLocks noGrp="1"/>
          </p:cNvSpPr>
          <p:nvPr>
            <p:ph type="sldNum" sz="quarter" idx="12"/>
          </p:nvPr>
        </p:nvSpPr>
        <p:spPr/>
        <p:txBody>
          <a:bodyPr/>
          <a:lstStyle>
            <a:extLst/>
          </a:lstStyle>
          <a:p>
            <a:fld id="{B290B439-2B10-48D9-BEE6-3BF5723F72B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5C6AFDBA-8BA7-4847-8007-CC3AD5726E1E}" type="datetime1">
              <a:rPr lang="en-US" smtClean="0"/>
              <a:pPr/>
              <a:t>2/13/2016</a:t>
            </a:fld>
            <a:endParaRPr lang="en-US"/>
          </a:p>
        </p:txBody>
      </p:sp>
      <p:sp>
        <p:nvSpPr>
          <p:cNvPr id="3" name="Footer Placeholder 2"/>
          <p:cNvSpPr>
            <a:spLocks noGrp="1"/>
          </p:cNvSpPr>
          <p:nvPr>
            <p:ph type="ftr" sz="quarter" idx="11"/>
          </p:nvPr>
        </p:nvSpPr>
        <p:spPr/>
        <p:txBody>
          <a:bodyPr/>
          <a:lstStyle>
            <a:extLst/>
          </a:lstStyle>
          <a:p>
            <a:r>
              <a:rPr lang="en-US" smtClean="0"/>
              <a:t>Router Customer Support USA</a:t>
            </a:r>
            <a:endParaRPr lang="en-US"/>
          </a:p>
        </p:txBody>
      </p:sp>
      <p:sp>
        <p:nvSpPr>
          <p:cNvPr id="4" name="Slide Number Placeholder 3"/>
          <p:cNvSpPr>
            <a:spLocks noGrp="1"/>
          </p:cNvSpPr>
          <p:nvPr>
            <p:ph type="sldNum" sz="quarter" idx="12"/>
          </p:nvPr>
        </p:nvSpPr>
        <p:spPr/>
        <p:txBody>
          <a:bodyPr/>
          <a:lstStyle>
            <a:extLst/>
          </a:lstStyle>
          <a:p>
            <a:fld id="{B290B439-2B10-48D9-BEE6-3BF5723F72B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32ACAB5-F98B-4F1D-8B34-6B900F6D4CC1}" type="datetime1">
              <a:rPr lang="en-US" smtClean="0"/>
              <a:pPr/>
              <a:t>2/13/2016</a:t>
            </a:fld>
            <a:endParaRPr lang="en-US"/>
          </a:p>
        </p:txBody>
      </p:sp>
      <p:sp>
        <p:nvSpPr>
          <p:cNvPr id="6" name="Footer Placeholder 5"/>
          <p:cNvSpPr>
            <a:spLocks noGrp="1"/>
          </p:cNvSpPr>
          <p:nvPr>
            <p:ph type="ftr" sz="quarter" idx="11"/>
          </p:nvPr>
        </p:nvSpPr>
        <p:spPr/>
        <p:txBody>
          <a:bodyPr/>
          <a:lstStyle>
            <a:extLst/>
          </a:lstStyle>
          <a:p>
            <a:r>
              <a:rPr lang="en-US" smtClean="0"/>
              <a:t>Router Customer Support USA</a:t>
            </a:r>
            <a:endParaRPr lang="en-US"/>
          </a:p>
        </p:txBody>
      </p:sp>
      <p:sp>
        <p:nvSpPr>
          <p:cNvPr id="7" name="Slide Number Placeholder 6"/>
          <p:cNvSpPr>
            <a:spLocks noGrp="1"/>
          </p:cNvSpPr>
          <p:nvPr>
            <p:ph type="sldNum" sz="quarter" idx="12"/>
          </p:nvPr>
        </p:nvSpPr>
        <p:spPr/>
        <p:txBody>
          <a:bodyPr/>
          <a:lstStyle>
            <a:extLst/>
          </a:lstStyle>
          <a:p>
            <a:fld id="{B290B439-2B10-48D9-BEE6-3BF5723F72B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50D1BBF-49E7-48DA-9FA2-C3D1EE827D3E}" type="datetime1">
              <a:rPr lang="en-US" smtClean="0"/>
              <a:pPr/>
              <a:t>2/13/2016</a:t>
            </a:fld>
            <a:endParaRPr lang="en-US"/>
          </a:p>
        </p:txBody>
      </p:sp>
      <p:sp>
        <p:nvSpPr>
          <p:cNvPr id="6" name="Footer Placeholder 5"/>
          <p:cNvSpPr>
            <a:spLocks noGrp="1"/>
          </p:cNvSpPr>
          <p:nvPr>
            <p:ph type="ftr" sz="quarter" idx="11"/>
          </p:nvPr>
        </p:nvSpPr>
        <p:spPr/>
        <p:txBody>
          <a:bodyPr/>
          <a:lstStyle>
            <a:extLst/>
          </a:lstStyle>
          <a:p>
            <a:r>
              <a:rPr lang="en-US" smtClean="0"/>
              <a:t>Router Customer Support USA</a:t>
            </a:r>
            <a:endParaRPr lang="en-US"/>
          </a:p>
        </p:txBody>
      </p:sp>
      <p:sp>
        <p:nvSpPr>
          <p:cNvPr id="7" name="Slide Number Placeholder 6"/>
          <p:cNvSpPr>
            <a:spLocks noGrp="1"/>
          </p:cNvSpPr>
          <p:nvPr>
            <p:ph type="sldNum" sz="quarter" idx="12"/>
          </p:nvPr>
        </p:nvSpPr>
        <p:spPr/>
        <p:txBody>
          <a:bodyPr/>
          <a:lstStyle>
            <a:extLst/>
          </a:lstStyle>
          <a:p>
            <a:fld id="{B290B439-2B10-48D9-BEE6-3BF5723F72BD}" type="slidenum">
              <a:rPr lang="en-US" smtClean="0"/>
              <a:pPr/>
              <a:t>‹#›</a:t>
            </a:fld>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B1026832-242B-4F05-A5A1-4C3D35FCC198}" type="datetime1">
              <a:rPr lang="en-US" smtClean="0"/>
              <a:pPr/>
              <a:t>2/13/2016</a:t>
            </a:fld>
            <a:endParaRPr lang="en-US"/>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r>
              <a:rPr lang="en-US" smtClean="0"/>
              <a:t>Router Customer Support USA</a:t>
            </a:r>
            <a:endParaRPr lang="en-US"/>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B290B439-2B10-48D9-BEE6-3BF5723F72B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hf sldNum="0" hdr="0" dt="0"/>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routercustomersupport.com/"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www.routercustomersupport.com/"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twitter.com/routercustomer" TargetMode="External"/><Relationship Id="rId2" Type="http://schemas.openxmlformats.org/officeDocument/2006/relationships/hyperlink" Target="http://www.facebook.com/routercustomersupport" TargetMode="External"/><Relationship Id="rId1" Type="http://schemas.openxmlformats.org/officeDocument/2006/relationships/slideLayout" Target="../slideLayouts/slideLayout2.xml"/><Relationship Id="rId4" Type="http://schemas.openxmlformats.org/officeDocument/2006/relationships/hyperlink" Target="http://www.routercustomersupport.blogspot.co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www.routercustomersupport.com/cisco-router-support.php"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routercustomersupport.com/cisco-router-support.php"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838200"/>
            <a:ext cx="8153400" cy="3124200"/>
          </a:xfrm>
        </p:spPr>
        <p:txBody>
          <a:bodyPr>
            <a:normAutofit fontScale="90000"/>
          </a:bodyPr>
          <a:lstStyle/>
          <a:p>
            <a:pPr algn="ctr"/>
            <a:r>
              <a:rPr lang="en-US" sz="4900" b="1" dirty="0" smtClean="0"/>
              <a:t>Router Customer Support</a:t>
            </a:r>
            <a:r>
              <a:rPr lang="en-US" b="1" dirty="0" smtClean="0"/>
              <a:t/>
            </a:r>
            <a:br>
              <a:rPr lang="en-US" b="1" dirty="0" smtClean="0"/>
            </a:br>
            <a:r>
              <a:rPr lang="en-US" b="1" dirty="0" smtClean="0"/>
              <a:t/>
            </a:r>
            <a:br>
              <a:rPr lang="en-US" b="1" dirty="0" smtClean="0"/>
            </a:br>
            <a:r>
              <a:rPr lang="en-US" sz="4000" dirty="0" smtClean="0">
                <a:solidFill>
                  <a:schemeClr val="accent3">
                    <a:lumMod val="50000"/>
                  </a:schemeClr>
                </a:solidFill>
              </a:rPr>
              <a:t>US  1-888-989-8478</a:t>
            </a:r>
            <a:br>
              <a:rPr lang="en-US" sz="4000" dirty="0" smtClean="0">
                <a:solidFill>
                  <a:schemeClr val="accent3">
                    <a:lumMod val="50000"/>
                  </a:schemeClr>
                </a:solidFill>
              </a:rPr>
            </a:br>
            <a:r>
              <a:rPr lang="en-US" sz="4000" dirty="0" smtClean="0">
                <a:solidFill>
                  <a:schemeClr val="accent3">
                    <a:lumMod val="50000"/>
                  </a:schemeClr>
                </a:solidFill>
              </a:rPr>
              <a:t>UK  0-808-280-2971</a:t>
            </a:r>
            <a:br>
              <a:rPr lang="en-US" sz="4000" dirty="0" smtClean="0">
                <a:solidFill>
                  <a:schemeClr val="accent3">
                    <a:lumMod val="50000"/>
                  </a:schemeClr>
                </a:solidFill>
              </a:rPr>
            </a:br>
            <a:r>
              <a:rPr lang="en-US" sz="4000" dirty="0" smtClean="0">
                <a:solidFill>
                  <a:schemeClr val="accent3">
                    <a:lumMod val="50000"/>
                  </a:schemeClr>
                </a:solidFill>
              </a:rPr>
              <a:t>AUS 1-800-360-519</a:t>
            </a:r>
            <a:r>
              <a:rPr lang="en-US" dirty="0" smtClean="0"/>
              <a:t/>
            </a:r>
            <a:br>
              <a:rPr lang="en-US" dirty="0" smtClean="0"/>
            </a:br>
            <a:endParaRPr lang="en-US" b="1" dirty="0"/>
          </a:p>
        </p:txBody>
      </p:sp>
      <p:sp>
        <p:nvSpPr>
          <p:cNvPr id="3" name="Subtitle 2"/>
          <p:cNvSpPr>
            <a:spLocks noGrp="1"/>
          </p:cNvSpPr>
          <p:nvPr>
            <p:ph type="subTitle" idx="1"/>
          </p:nvPr>
        </p:nvSpPr>
        <p:spPr>
          <a:xfrm>
            <a:off x="722376" y="4038600"/>
            <a:ext cx="7772400" cy="1676400"/>
          </a:xfrm>
        </p:spPr>
        <p:txBody>
          <a:bodyPr/>
          <a:lstStyle/>
          <a:p>
            <a:endParaRPr lang="en-US" b="1" dirty="0" smtClean="0">
              <a:solidFill>
                <a:schemeClr val="tx1"/>
              </a:solidFill>
            </a:endParaRPr>
          </a:p>
          <a:p>
            <a:r>
              <a:rPr lang="en-US" b="1" dirty="0" smtClean="0">
                <a:solidFill>
                  <a:schemeClr val="tx1"/>
                </a:solidFill>
              </a:rPr>
              <a:t>Visit Our Website</a:t>
            </a:r>
            <a:r>
              <a:rPr lang="en-US" dirty="0" smtClean="0"/>
              <a:t>: </a:t>
            </a:r>
          </a:p>
          <a:p>
            <a:r>
              <a:rPr lang="en-US" sz="1800" dirty="0" smtClean="0">
                <a:solidFill>
                  <a:schemeClr val="tx1"/>
                </a:solidFill>
                <a:hlinkClick r:id="rId3"/>
              </a:rPr>
              <a:t>http://</a:t>
            </a:r>
            <a:r>
              <a:rPr lang="en-US" sz="1800" dirty="0" smtClean="0">
                <a:solidFill>
                  <a:schemeClr val="tx1"/>
                </a:solidFill>
                <a:hlinkClick r:id="rId3"/>
              </a:rPr>
              <a:t>www.routercustomersupport.com</a:t>
            </a:r>
            <a:endParaRPr lang="en-US" sz="1800" dirty="0">
              <a:solidFill>
                <a:schemeClr val="tx1"/>
              </a:solidFill>
            </a:endParaRPr>
          </a:p>
        </p:txBody>
      </p:sp>
      <p:pic>
        <p:nvPicPr>
          <p:cNvPr id="4" name="Picture 3" descr="netgear support.jpg"/>
          <p:cNvPicPr>
            <a:picLocks noChangeAspect="1"/>
          </p:cNvPicPr>
          <p:nvPr/>
        </p:nvPicPr>
        <p:blipFill>
          <a:blip r:embed="rId4"/>
          <a:stretch>
            <a:fillRect/>
          </a:stretch>
        </p:blipFill>
        <p:spPr>
          <a:xfrm>
            <a:off x="914400" y="4191000"/>
            <a:ext cx="2819400" cy="1457325"/>
          </a:xfrm>
          <a:prstGeom prst="rect">
            <a:avLst/>
          </a:prstGeom>
        </p:spPr>
      </p:pic>
      <p:sp>
        <p:nvSpPr>
          <p:cNvPr id="5" name="Footer Placeholder 4"/>
          <p:cNvSpPr>
            <a:spLocks noGrp="1"/>
          </p:cNvSpPr>
          <p:nvPr>
            <p:ph type="ftr" sz="quarter" idx="11"/>
          </p:nvPr>
        </p:nvSpPr>
        <p:spPr>
          <a:xfrm>
            <a:off x="5943600" y="6111875"/>
            <a:ext cx="2404728" cy="365125"/>
          </a:xfrm>
        </p:spPr>
        <p:txBody>
          <a:bodyPr/>
          <a:lstStyle/>
          <a:p>
            <a:r>
              <a:rPr lang="en-US" dirty="0" smtClean="0"/>
              <a:t>Router Customer Support USA</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Adaptations of software and firmware on all relevant routers Network topology ground plan Catalogue of hosts and servers Record of network layer protocols, versions, and vendors</a:t>
            </a:r>
            <a:endParaRPr lang="en-US" dirty="0"/>
          </a:p>
        </p:txBody>
      </p:sp>
      <p:sp>
        <p:nvSpPr>
          <p:cNvPr id="4" name="Footer Placeholder 3"/>
          <p:cNvSpPr>
            <a:spLocks noGrp="1"/>
          </p:cNvSpPr>
          <p:nvPr>
            <p:ph type="ftr" sz="quarter" idx="11"/>
          </p:nvPr>
        </p:nvSpPr>
        <p:spPr/>
        <p:txBody>
          <a:bodyPr/>
          <a:lstStyle/>
          <a:p>
            <a:r>
              <a:rPr lang="en-US" smtClean="0"/>
              <a:t>Router Customer Support USA</a:t>
            </a:r>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 y="4572000"/>
            <a:ext cx="8183880" cy="1219200"/>
          </a:xfrm>
        </p:spPr>
        <p:txBody>
          <a:bodyPr/>
          <a:lstStyle/>
          <a:p>
            <a:r>
              <a:rPr lang="en-US" dirty="0" smtClean="0"/>
              <a:t>Why Cisco Technicians?</a:t>
            </a:r>
            <a:endParaRPr lang="en-US" dirty="0"/>
          </a:p>
        </p:txBody>
      </p:sp>
      <p:sp>
        <p:nvSpPr>
          <p:cNvPr id="3" name="Content Placeholder 2"/>
          <p:cNvSpPr>
            <a:spLocks noGrp="1"/>
          </p:cNvSpPr>
          <p:nvPr>
            <p:ph idx="1"/>
          </p:nvPr>
        </p:nvSpPr>
        <p:spPr/>
        <p:txBody>
          <a:bodyPr>
            <a:normAutofit lnSpcReduction="10000"/>
          </a:bodyPr>
          <a:lstStyle/>
          <a:p>
            <a:r>
              <a:rPr lang="en-US" dirty="0" smtClean="0"/>
              <a:t>Ardent and certified tech-support</a:t>
            </a:r>
          </a:p>
          <a:p>
            <a:r>
              <a:rPr lang="en-US" dirty="0" smtClean="0"/>
              <a:t>Dynamic and active level engineers</a:t>
            </a:r>
          </a:p>
          <a:p>
            <a:r>
              <a:rPr lang="en-US" dirty="0" smtClean="0"/>
              <a:t>Exceptionally skilled and experienced</a:t>
            </a:r>
          </a:p>
          <a:p>
            <a:r>
              <a:rPr lang="en-US" dirty="0" smtClean="0"/>
              <a:t>Outstanding and rapid resolutions only in single call</a:t>
            </a:r>
          </a:p>
          <a:p>
            <a:r>
              <a:rPr lang="en-US" dirty="0" smtClean="0"/>
              <a:t>Cost-effective service plans</a:t>
            </a:r>
          </a:p>
          <a:p>
            <a:r>
              <a:rPr lang="en-US" dirty="0" smtClean="0"/>
              <a:t>Technicians are lucent and sparkling</a:t>
            </a:r>
          </a:p>
          <a:p>
            <a:r>
              <a:rPr lang="en-US" dirty="0" smtClean="0"/>
              <a:t>Provides breakneck speed and support</a:t>
            </a:r>
          </a:p>
          <a:p>
            <a:r>
              <a:rPr lang="en-US" dirty="0" smtClean="0"/>
              <a:t>24/7 succor of services</a:t>
            </a:r>
          </a:p>
        </p:txBody>
      </p:sp>
      <p:sp>
        <p:nvSpPr>
          <p:cNvPr id="4" name="Footer Placeholder 3"/>
          <p:cNvSpPr>
            <a:spLocks noGrp="1"/>
          </p:cNvSpPr>
          <p:nvPr>
            <p:ph type="ftr" sz="quarter" idx="11"/>
          </p:nvPr>
        </p:nvSpPr>
        <p:spPr/>
        <p:txBody>
          <a:bodyPr/>
          <a:lstStyle/>
          <a:p>
            <a:r>
              <a:rPr lang="en-US" smtClean="0"/>
              <a:t>Router Customer Support USA</a:t>
            </a:r>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4419600"/>
            <a:ext cx="7924800" cy="1219200"/>
          </a:xfrm>
        </p:spPr>
        <p:txBody>
          <a:bodyPr>
            <a:normAutofit/>
          </a:bodyPr>
          <a:lstStyle/>
          <a:p>
            <a:r>
              <a:rPr lang="en-US" b="0" dirty="0" smtClean="0"/>
              <a:t/>
            </a:r>
            <a:br>
              <a:rPr lang="en-US" b="0" dirty="0" smtClean="0"/>
            </a:br>
            <a:r>
              <a:rPr lang="en-US" b="0" dirty="0" smtClean="0"/>
              <a:t>Thanks For Reading</a:t>
            </a:r>
            <a:endParaRPr lang="en-US" dirty="0"/>
          </a:p>
        </p:txBody>
      </p:sp>
      <p:sp>
        <p:nvSpPr>
          <p:cNvPr id="3" name="Content Placeholder 2"/>
          <p:cNvSpPr>
            <a:spLocks noGrp="1"/>
          </p:cNvSpPr>
          <p:nvPr>
            <p:ph idx="1"/>
          </p:nvPr>
        </p:nvSpPr>
        <p:spPr/>
        <p:txBody>
          <a:bodyPr/>
          <a:lstStyle/>
          <a:p>
            <a:pPr>
              <a:buNone/>
            </a:pPr>
            <a:endParaRPr lang="en-US" dirty="0" smtClean="0"/>
          </a:p>
          <a:p>
            <a:pPr algn="ctr">
              <a:buNone/>
            </a:pPr>
            <a:r>
              <a:rPr lang="en-US" sz="3600" b="1" u="sng" dirty="0" smtClean="0"/>
              <a:t>Contact us</a:t>
            </a:r>
          </a:p>
          <a:p>
            <a:pPr algn="ctr">
              <a:buNone/>
            </a:pPr>
            <a:endParaRPr lang="en-US" sz="3600" b="1" u="sng" dirty="0" smtClean="0"/>
          </a:p>
          <a:p>
            <a:pPr algn="ctr">
              <a:buNone/>
            </a:pPr>
            <a:r>
              <a:rPr lang="en-US" dirty="0" smtClean="0">
                <a:solidFill>
                  <a:schemeClr val="accent3">
                    <a:lumMod val="50000"/>
                  </a:schemeClr>
                </a:solidFill>
              </a:rPr>
              <a:t>US  1-888-989-8478</a:t>
            </a:r>
            <a:br>
              <a:rPr lang="en-US" dirty="0" smtClean="0">
                <a:solidFill>
                  <a:schemeClr val="accent3">
                    <a:lumMod val="50000"/>
                  </a:schemeClr>
                </a:solidFill>
              </a:rPr>
            </a:br>
            <a:r>
              <a:rPr lang="en-US" dirty="0" smtClean="0">
                <a:solidFill>
                  <a:schemeClr val="accent3">
                    <a:lumMod val="50000"/>
                  </a:schemeClr>
                </a:solidFill>
              </a:rPr>
              <a:t>UK  0-808-280-2971</a:t>
            </a:r>
          </a:p>
          <a:p>
            <a:pPr algn="ctr">
              <a:buNone/>
            </a:pPr>
            <a:r>
              <a:rPr lang="en-US" dirty="0" smtClean="0">
                <a:solidFill>
                  <a:schemeClr val="accent3">
                    <a:lumMod val="50000"/>
                  </a:schemeClr>
                </a:solidFill>
              </a:rPr>
              <a:t>AUS 1-800-360-519</a:t>
            </a:r>
          </a:p>
          <a:p>
            <a:pPr algn="ctr">
              <a:buNone/>
            </a:pPr>
            <a:r>
              <a:rPr lang="en-US" dirty="0" smtClean="0">
                <a:solidFill>
                  <a:schemeClr val="accent3">
                    <a:lumMod val="50000"/>
                  </a:schemeClr>
                </a:solidFill>
              </a:rPr>
              <a:t>Website: </a:t>
            </a:r>
            <a:r>
              <a:rPr lang="en-US" sz="1600" dirty="0" smtClean="0">
                <a:solidFill>
                  <a:schemeClr val="accent3">
                    <a:lumMod val="50000"/>
                  </a:schemeClr>
                </a:solidFill>
                <a:hlinkClick r:id="rId2"/>
              </a:rPr>
              <a:t>http://www.routercustomersupport.com</a:t>
            </a:r>
            <a:endParaRPr lang="en-US" sz="1600" dirty="0" smtClean="0"/>
          </a:p>
          <a:p>
            <a:pPr algn="ctr">
              <a:buNone/>
            </a:pPr>
            <a:endParaRPr lang="en-US" dirty="0" smtClean="0"/>
          </a:p>
        </p:txBody>
      </p:sp>
      <p:sp>
        <p:nvSpPr>
          <p:cNvPr id="4" name="Footer Placeholder 3"/>
          <p:cNvSpPr>
            <a:spLocks noGrp="1"/>
          </p:cNvSpPr>
          <p:nvPr>
            <p:ph type="ftr" sz="quarter" idx="11"/>
          </p:nvPr>
        </p:nvSpPr>
        <p:spPr/>
        <p:txBody>
          <a:bodyPr/>
          <a:lstStyle/>
          <a:p>
            <a:r>
              <a:rPr lang="en-US" smtClean="0"/>
              <a:t>Router Customer Support USA</a:t>
            </a:r>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 y="4724400"/>
            <a:ext cx="8183880" cy="1066800"/>
          </a:xfrm>
        </p:spPr>
        <p:txBody>
          <a:bodyPr/>
          <a:lstStyle/>
          <a:p>
            <a:r>
              <a:rPr lang="en-US" dirty="0" smtClean="0"/>
              <a:t>Follow Us</a:t>
            </a:r>
            <a:endParaRPr lang="en-US" dirty="0"/>
          </a:p>
        </p:txBody>
      </p:sp>
      <p:sp>
        <p:nvSpPr>
          <p:cNvPr id="3" name="Content Placeholder 2"/>
          <p:cNvSpPr>
            <a:spLocks noGrp="1"/>
          </p:cNvSpPr>
          <p:nvPr>
            <p:ph idx="1"/>
          </p:nvPr>
        </p:nvSpPr>
        <p:spPr/>
        <p:txBody>
          <a:bodyPr/>
          <a:lstStyle/>
          <a:p>
            <a:endParaRPr lang="en-US" dirty="0" smtClean="0"/>
          </a:p>
          <a:p>
            <a:endParaRPr lang="en-US" dirty="0" smtClean="0"/>
          </a:p>
          <a:p>
            <a:r>
              <a:rPr lang="en-US" dirty="0" smtClean="0"/>
              <a:t>FB      :</a:t>
            </a:r>
            <a:r>
              <a:rPr lang="en-US" sz="1600" dirty="0" smtClean="0">
                <a:hlinkClick r:id="rId2"/>
              </a:rPr>
              <a:t>http://</a:t>
            </a:r>
            <a:r>
              <a:rPr lang="en-US" sz="1600" dirty="0" smtClean="0">
                <a:hlinkClick r:id="rId2"/>
              </a:rPr>
              <a:t>www.facebook.com/routercustomersupport</a:t>
            </a:r>
            <a:endParaRPr lang="en-US" sz="1600" dirty="0" smtClean="0"/>
          </a:p>
          <a:p>
            <a:r>
              <a:rPr lang="en-US" dirty="0" smtClean="0"/>
              <a:t>Twitter:</a:t>
            </a:r>
            <a:r>
              <a:rPr lang="en-US" sz="1600" dirty="0" smtClean="0">
                <a:hlinkClick r:id="rId3"/>
              </a:rPr>
              <a:t>@</a:t>
            </a:r>
            <a:r>
              <a:rPr lang="en-US" sz="1600" dirty="0" err="1" smtClean="0">
                <a:hlinkClick r:id="rId3"/>
              </a:rPr>
              <a:t>routercustomer</a:t>
            </a:r>
            <a:endParaRPr lang="en-US" sz="1600" dirty="0" smtClean="0"/>
          </a:p>
          <a:p>
            <a:r>
              <a:rPr lang="en-US" dirty="0" smtClean="0"/>
              <a:t>Blog   : </a:t>
            </a:r>
            <a:r>
              <a:rPr lang="en-US" sz="1600" dirty="0" smtClean="0">
                <a:hlinkClick r:id="rId4"/>
              </a:rPr>
              <a:t>http://www.routercustomersupport.blogspot.com</a:t>
            </a:r>
            <a:endParaRPr lang="en-US" sz="1600" dirty="0" smtClean="0"/>
          </a:p>
        </p:txBody>
      </p:sp>
      <p:sp>
        <p:nvSpPr>
          <p:cNvPr id="4" name="Footer Placeholder 3"/>
          <p:cNvSpPr>
            <a:spLocks noGrp="1"/>
          </p:cNvSpPr>
          <p:nvPr>
            <p:ph type="ftr" sz="quarter" idx="11"/>
          </p:nvPr>
        </p:nvSpPr>
        <p:spPr/>
        <p:txBody>
          <a:bodyPr/>
          <a:lstStyle/>
          <a:p>
            <a:r>
              <a:rPr lang="en-US" smtClean="0"/>
              <a:t>Router Customer Support USA</a:t>
            </a: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 y="4800600"/>
            <a:ext cx="8183880" cy="914400"/>
          </a:xfrm>
        </p:spPr>
        <p:txBody>
          <a:bodyPr/>
          <a:lstStyle/>
          <a:p>
            <a:r>
              <a:rPr lang="en-US" dirty="0" smtClean="0"/>
              <a:t>About Us</a:t>
            </a:r>
            <a:endParaRPr lang="en-US" dirty="0"/>
          </a:p>
        </p:txBody>
      </p:sp>
      <p:sp>
        <p:nvSpPr>
          <p:cNvPr id="3" name="Content Placeholder 2"/>
          <p:cNvSpPr>
            <a:spLocks noGrp="1"/>
          </p:cNvSpPr>
          <p:nvPr>
            <p:ph idx="1"/>
          </p:nvPr>
        </p:nvSpPr>
        <p:spPr/>
        <p:txBody>
          <a:bodyPr/>
          <a:lstStyle/>
          <a:p>
            <a:r>
              <a:rPr lang="en-US" dirty="0" smtClean="0"/>
              <a:t>We provide technical support services for all major brands of routers, including </a:t>
            </a:r>
            <a:r>
              <a:rPr lang="en-US" dirty="0" err="1" smtClean="0"/>
              <a:t>Belkin</a:t>
            </a:r>
            <a:r>
              <a:rPr lang="en-US" dirty="0" smtClean="0"/>
              <a:t>, </a:t>
            </a:r>
            <a:r>
              <a:rPr lang="en-US" dirty="0" err="1" smtClean="0"/>
              <a:t>Netgear</a:t>
            </a:r>
            <a:r>
              <a:rPr lang="en-US" dirty="0" smtClean="0"/>
              <a:t>, D-link, Cisco, AT&amp;T, Buffalo, and Linksys and more. Our certified technical experts are just a call away to assist you resolve all your Networking (Firewall, Router, etc) related issues.</a:t>
            </a:r>
          </a:p>
          <a:p>
            <a:endParaRPr lang="en-US" dirty="0"/>
          </a:p>
        </p:txBody>
      </p:sp>
      <p:sp>
        <p:nvSpPr>
          <p:cNvPr id="4" name="Footer Placeholder 3"/>
          <p:cNvSpPr>
            <a:spLocks noGrp="1"/>
          </p:cNvSpPr>
          <p:nvPr>
            <p:ph type="ftr" sz="quarter" idx="11"/>
          </p:nvPr>
        </p:nvSpPr>
        <p:spPr/>
        <p:txBody>
          <a:bodyPr/>
          <a:lstStyle/>
          <a:p>
            <a:r>
              <a:rPr lang="en-US" smtClean="0"/>
              <a:t>Router Customer Support USA</a:t>
            </a: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 y="4953000"/>
            <a:ext cx="8183880" cy="838200"/>
          </a:xfrm>
        </p:spPr>
        <p:txBody>
          <a:bodyPr>
            <a:normAutofit fontScale="90000"/>
          </a:bodyPr>
          <a:lstStyle/>
          <a:p>
            <a:r>
              <a:rPr lang="en-US" b="0" dirty="0" smtClean="0"/>
              <a:t/>
            </a:r>
            <a:br>
              <a:rPr lang="en-US" b="0" dirty="0" smtClean="0"/>
            </a:br>
            <a:r>
              <a:rPr lang="en-US" b="0" dirty="0" smtClean="0"/>
              <a:t>What we do?</a:t>
            </a:r>
            <a:endParaRPr lang="en-US" dirty="0"/>
          </a:p>
        </p:txBody>
      </p:sp>
      <p:sp>
        <p:nvSpPr>
          <p:cNvPr id="3" name="Content Placeholder 2"/>
          <p:cNvSpPr>
            <a:spLocks noGrp="1"/>
          </p:cNvSpPr>
          <p:nvPr>
            <p:ph idx="1"/>
          </p:nvPr>
        </p:nvSpPr>
        <p:spPr/>
        <p:txBody>
          <a:bodyPr>
            <a:normAutofit lnSpcReduction="10000"/>
          </a:bodyPr>
          <a:lstStyle/>
          <a:p>
            <a:r>
              <a:rPr lang="en-US" dirty="0" smtClean="0"/>
              <a:t>Ardent and certified tech-support</a:t>
            </a:r>
          </a:p>
          <a:p>
            <a:r>
              <a:rPr lang="en-US" dirty="0" smtClean="0"/>
              <a:t>Dynamic and active level engineers</a:t>
            </a:r>
          </a:p>
          <a:p>
            <a:r>
              <a:rPr lang="en-US" dirty="0" smtClean="0"/>
              <a:t>Exceptionally skilled and experienced</a:t>
            </a:r>
          </a:p>
          <a:p>
            <a:r>
              <a:rPr lang="en-US" dirty="0" smtClean="0"/>
              <a:t>Outstanding and rapid resolutions only in single call</a:t>
            </a:r>
          </a:p>
          <a:p>
            <a:r>
              <a:rPr lang="en-US" dirty="0" smtClean="0"/>
              <a:t>Cost-effective service plans</a:t>
            </a:r>
          </a:p>
          <a:p>
            <a:r>
              <a:rPr lang="en-US" dirty="0" smtClean="0"/>
              <a:t>Technicians are lucent and sparkling</a:t>
            </a:r>
          </a:p>
          <a:p>
            <a:r>
              <a:rPr lang="en-US" dirty="0" smtClean="0"/>
              <a:t>Provides breakneck speed and support</a:t>
            </a:r>
          </a:p>
          <a:p>
            <a:r>
              <a:rPr lang="en-US" dirty="0" smtClean="0"/>
              <a:t>24/7 succor of services</a:t>
            </a:r>
          </a:p>
        </p:txBody>
      </p:sp>
      <p:sp>
        <p:nvSpPr>
          <p:cNvPr id="4" name="Footer Placeholder 3"/>
          <p:cNvSpPr>
            <a:spLocks noGrp="1"/>
          </p:cNvSpPr>
          <p:nvPr>
            <p:ph type="ftr" sz="quarter" idx="11"/>
          </p:nvPr>
        </p:nvSpPr>
        <p:spPr/>
        <p:txBody>
          <a:bodyPr/>
          <a:lstStyle/>
          <a:p>
            <a:r>
              <a:rPr lang="en-US" smtClean="0"/>
              <a:t>Router Customer Support USA</a:t>
            </a: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 y="4648200"/>
            <a:ext cx="8183880" cy="2209800"/>
          </a:xfrm>
        </p:spPr>
        <p:txBody>
          <a:bodyPr>
            <a:normAutofit fontScale="90000"/>
          </a:bodyPr>
          <a:lstStyle/>
          <a:p>
            <a:r>
              <a:rPr lang="en-US" dirty="0" smtClean="0"/>
              <a:t>Complete Networking Solution by Cisco Customer Support</a:t>
            </a:r>
            <a:br>
              <a:rPr lang="en-US" dirty="0" smtClean="0"/>
            </a:b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92500" lnSpcReduction="10000"/>
          </a:bodyPr>
          <a:lstStyle/>
          <a:p>
            <a:pPr algn="just">
              <a:buNone/>
            </a:pPr>
            <a:r>
              <a:rPr lang="en-US" dirty="0" smtClean="0"/>
              <a:t>  Cisco is one of the most renowned companies on this globe for assisting with technical support to the customers. Whenever you are facing a technical issue, then the first and the best resort is your </a:t>
            </a:r>
            <a:r>
              <a:rPr lang="en-US" dirty="0" smtClean="0">
                <a:hlinkClick r:id="rId2"/>
              </a:rPr>
              <a:t>Cisco Customer Support</a:t>
            </a:r>
            <a:r>
              <a:rPr lang="en-US" dirty="0" smtClean="0"/>
              <a:t>. Once you scrutinize a problem, the tech-support is ready to render their uninterrupted services. Cisco routers are one of the essential devices for the people who extensively travel and their work needs no disturbance from the router services.</a:t>
            </a:r>
          </a:p>
        </p:txBody>
      </p:sp>
      <p:sp>
        <p:nvSpPr>
          <p:cNvPr id="4" name="Footer Placeholder 3"/>
          <p:cNvSpPr>
            <a:spLocks noGrp="1"/>
          </p:cNvSpPr>
          <p:nvPr>
            <p:ph type="ftr" sz="quarter" idx="11"/>
          </p:nvPr>
        </p:nvSpPr>
        <p:spPr/>
        <p:txBody>
          <a:bodyPr/>
          <a:lstStyle/>
          <a:p>
            <a:r>
              <a:rPr lang="en-US" smtClean="0"/>
              <a:t>Router Customer Support USA</a:t>
            </a: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807720"/>
          </a:xfrm>
        </p:spPr>
        <p:txBody>
          <a:bodyPr/>
          <a:lstStyle/>
          <a:p>
            <a:r>
              <a:rPr lang="en-US" dirty="0" smtClean="0"/>
              <a:t>Cisco Router</a:t>
            </a:r>
            <a:endParaRPr lang="en-US" dirty="0"/>
          </a:p>
        </p:txBody>
      </p:sp>
      <p:pic>
        <p:nvPicPr>
          <p:cNvPr id="1026" name="Picture 2" descr="Z:\desktop\cisco.jpg"/>
          <p:cNvPicPr>
            <a:picLocks noGrp="1" noChangeAspect="1" noChangeArrowheads="1"/>
          </p:cNvPicPr>
          <p:nvPr>
            <p:ph idx="1"/>
          </p:nvPr>
        </p:nvPicPr>
        <p:blipFill>
          <a:blip r:embed="rId2"/>
          <a:srcRect/>
          <a:stretch>
            <a:fillRect/>
          </a:stretch>
        </p:blipFill>
        <p:spPr bwMode="auto">
          <a:xfrm>
            <a:off x="1666081" y="852487"/>
            <a:ext cx="5857875" cy="3543300"/>
          </a:xfrm>
          <a:prstGeom prst="rect">
            <a:avLst/>
          </a:prstGeom>
          <a:noFill/>
        </p:spPr>
      </p:pic>
      <p:sp>
        <p:nvSpPr>
          <p:cNvPr id="7" name="Footer Placeholder 6"/>
          <p:cNvSpPr>
            <a:spLocks noGrp="1"/>
          </p:cNvSpPr>
          <p:nvPr>
            <p:ph type="ftr" sz="quarter" idx="11"/>
          </p:nvPr>
        </p:nvSpPr>
        <p:spPr/>
        <p:txBody>
          <a:bodyPr/>
          <a:lstStyle/>
          <a:p>
            <a:r>
              <a:rPr lang="en-US" smtClean="0"/>
              <a:t>Router Customer Support USA</a:t>
            </a:r>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en-US" dirty="0" smtClean="0"/>
              <a:t>The company provides the users technical help which dazzled the end users so much that they always prefer and refer people to completely trust </a:t>
            </a:r>
            <a:r>
              <a:rPr lang="en-US" b="1" dirty="0" smtClean="0">
                <a:hlinkClick r:id="rId2"/>
              </a:rPr>
              <a:t>Cisco technical support</a:t>
            </a:r>
            <a:r>
              <a:rPr lang="en-US" dirty="0" smtClean="0"/>
              <a:t>. Cisco routers provides wireless devices which assist in carrying strong signal strength which aids in doing the beneficial work anywhere and at any point in time. To swift up the matter of contention and resolution procedure, always gather all the essential data before you get in touch with the technician in order to get rapid assistance.</a:t>
            </a:r>
            <a:endParaRPr lang="en-US" dirty="0"/>
          </a:p>
        </p:txBody>
      </p:sp>
      <p:sp>
        <p:nvSpPr>
          <p:cNvPr id="4" name="Footer Placeholder 3"/>
          <p:cNvSpPr>
            <a:spLocks noGrp="1"/>
          </p:cNvSpPr>
          <p:nvPr>
            <p:ph type="ftr" sz="quarter" idx="11"/>
          </p:nvPr>
        </p:nvSpPr>
        <p:spPr/>
        <p:txBody>
          <a:bodyPr/>
          <a:lstStyle/>
          <a:p>
            <a:r>
              <a:rPr lang="en-US" smtClean="0"/>
              <a:t>Router Customer Support USA</a:t>
            </a:r>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There is certain information which is most of the time needed by the tech supporters to assist you with networking solutions are:</a:t>
            </a:r>
          </a:p>
          <a:p>
            <a:r>
              <a:rPr lang="en-US" dirty="0" smtClean="0"/>
              <a:t>Listing arrangement of all the routers</a:t>
            </a:r>
          </a:p>
          <a:p>
            <a:r>
              <a:rPr lang="en-US" dirty="0" smtClean="0"/>
              <a:t>Undocked specifications of all the routers</a:t>
            </a:r>
          </a:p>
          <a:p>
            <a:r>
              <a:rPr lang="en-US" dirty="0" smtClean="0"/>
              <a:t>Portraiture of changes should be made to the network before the problem</a:t>
            </a:r>
          </a:p>
        </p:txBody>
      </p:sp>
      <p:sp>
        <p:nvSpPr>
          <p:cNvPr id="4" name="Footer Placeholder 3"/>
          <p:cNvSpPr>
            <a:spLocks noGrp="1"/>
          </p:cNvSpPr>
          <p:nvPr>
            <p:ph type="ftr" sz="quarter" idx="11"/>
          </p:nvPr>
        </p:nvSpPr>
        <p:spPr>
          <a:xfrm>
            <a:off x="5867400" y="6111875"/>
            <a:ext cx="2480928" cy="365125"/>
          </a:xfrm>
        </p:spPr>
        <p:txBody>
          <a:bodyPr/>
          <a:lstStyle/>
          <a:p>
            <a:r>
              <a:rPr lang="en-US" smtClean="0"/>
              <a:t>Router Customer Support USA</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smtClean="0"/>
              <a:t>Router Customer Support USA</a:t>
            </a:r>
            <a:endParaRPr lang="en-US"/>
          </a:p>
        </p:txBody>
      </p:sp>
      <p:pic>
        <p:nvPicPr>
          <p:cNvPr id="12" name="Content Placeholder 11" descr="cisco live.jpg"/>
          <p:cNvPicPr>
            <a:picLocks noGrp="1" noChangeAspect="1"/>
          </p:cNvPicPr>
          <p:nvPr>
            <p:ph idx="1"/>
          </p:nvPr>
        </p:nvPicPr>
        <p:blipFill>
          <a:blip r:embed="rId3"/>
          <a:stretch>
            <a:fillRect/>
          </a:stretch>
        </p:blipFill>
        <p:spPr>
          <a:xfrm>
            <a:off x="1905000" y="457200"/>
            <a:ext cx="3990544" cy="2286000"/>
          </a:xfrm>
        </p:spPr>
      </p:pic>
      <p:pic>
        <p:nvPicPr>
          <p:cNvPr id="13" name="Picture 12" descr="ciscoone-strategy-1.png"/>
          <p:cNvPicPr>
            <a:picLocks noChangeAspect="1"/>
          </p:cNvPicPr>
          <p:nvPr/>
        </p:nvPicPr>
        <p:blipFill>
          <a:blip r:embed="rId4"/>
          <a:stretch>
            <a:fillRect/>
          </a:stretch>
        </p:blipFill>
        <p:spPr>
          <a:xfrm>
            <a:off x="838200" y="2819400"/>
            <a:ext cx="7249037" cy="30480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Representation of the attributes of the problem (whether the issue occurs sporadically, what problems are being observed) Adaptations of software and firmware on all relevant routers Network topology ground plan Catalogue of hosts and servers Record of network layer protocols, versions, and vendors</a:t>
            </a:r>
            <a:endParaRPr lang="en-US" dirty="0"/>
          </a:p>
        </p:txBody>
      </p:sp>
      <p:sp>
        <p:nvSpPr>
          <p:cNvPr id="4" name="Footer Placeholder 3"/>
          <p:cNvSpPr>
            <a:spLocks noGrp="1"/>
          </p:cNvSpPr>
          <p:nvPr>
            <p:ph type="ftr" sz="quarter" idx="11"/>
          </p:nvPr>
        </p:nvSpPr>
        <p:spPr/>
        <p:txBody>
          <a:bodyPr/>
          <a:lstStyle/>
          <a:p>
            <a:r>
              <a:rPr lang="en-US" smtClean="0"/>
              <a:t>Router Customer Support USA</a:t>
            </a:r>
            <a:endParaRPr lang="en-US"/>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131</TotalTime>
  <Words>522</Words>
  <Application>Microsoft Office PowerPoint</Application>
  <PresentationFormat>On-screen Show (4:3)</PresentationFormat>
  <Paragraphs>62</Paragraphs>
  <Slides>13</Slides>
  <Notes>2</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Aspect</vt:lpstr>
      <vt:lpstr>Router Customer Support  US  1-888-989-8478 UK  0-808-280-2971 AUS 1-800-360-519 </vt:lpstr>
      <vt:lpstr>About Us</vt:lpstr>
      <vt:lpstr> What we do?</vt:lpstr>
      <vt:lpstr>Complete Networking Solution by Cisco Customer Support  </vt:lpstr>
      <vt:lpstr>Cisco Router</vt:lpstr>
      <vt:lpstr>Slide 6</vt:lpstr>
      <vt:lpstr>Slide 7</vt:lpstr>
      <vt:lpstr>Slide 8</vt:lpstr>
      <vt:lpstr>Slide 9</vt:lpstr>
      <vt:lpstr>Slide 10</vt:lpstr>
      <vt:lpstr>Why Cisco Technicians?</vt:lpstr>
      <vt:lpstr> Thanks For Reading</vt:lpstr>
      <vt:lpstr>Follow Us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Router Customer Support  US  1-888-989-8478 UK  0-808-280-2971 AUS 1-800-360-519</dc:title>
  <dc:creator>sumit_seo</dc:creator>
  <cp:lastModifiedBy>sumit_seo</cp:lastModifiedBy>
  <cp:revision>10</cp:revision>
  <dcterms:created xsi:type="dcterms:W3CDTF">2016-02-13T07:25:40Z</dcterms:created>
  <dcterms:modified xsi:type="dcterms:W3CDTF">2016-02-13T09:38:27Z</dcterms:modified>
</cp:coreProperties>
</file>