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3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660"/>
  </p:normalViewPr>
  <p:slideViewPr>
    <p:cSldViewPr snapToGrid="0">
      <p:cViewPr>
        <p:scale>
          <a:sx n="76" d="100"/>
          <a:sy n="76" d="100"/>
        </p:scale>
        <p:origin x="-504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3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71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04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17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76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88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1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96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31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30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9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4225-D678-4C64-AF33-308FC047C28A}" type="datetimeFigureOut">
              <a:rPr lang="fr-FR" smtClean="0"/>
              <a:t>06/01/2017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D29A9-3634-496A-81D5-EE59888C70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18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998618"/>
            <a:ext cx="9144000" cy="819014"/>
          </a:xfrm>
        </p:spPr>
        <p:txBody>
          <a:bodyPr>
            <a:normAutofit fontScale="90000"/>
          </a:bodyPr>
          <a:lstStyle/>
          <a:p>
            <a:r>
              <a:rPr lang="fr-FR" b="1" i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La matrice Eisenhower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80755" y="5130393"/>
            <a:ext cx="9144000" cy="512762"/>
          </a:xfrm>
        </p:spPr>
        <p:txBody>
          <a:bodyPr/>
          <a:lstStyle/>
          <a:p>
            <a:pPr algn="r"/>
            <a:r>
              <a:rPr lang="fr-FR" dirty="0" err="1" smtClean="0"/>
              <a:t>Charyate</a:t>
            </a:r>
            <a:r>
              <a:rPr lang="fr-FR" dirty="0" smtClean="0"/>
              <a:t>,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94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1422" y="988714"/>
            <a:ext cx="75940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i="0" dirty="0" smtClean="0">
                <a:effectLst/>
                <a:latin typeface="arial" panose="020B0604020202020204" pitchFamily="34" charset="0"/>
              </a:rPr>
              <a:t>Comment classer les tâches à faire en fonction de leur urgence ainsi que de leur importance?</a:t>
            </a:r>
            <a:endParaRPr lang="fr-FR" sz="32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934" y="2558374"/>
            <a:ext cx="8265036" cy="38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32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/>
          <p:cNvCxnSpPr/>
          <p:nvPr/>
        </p:nvCxnSpPr>
        <p:spPr>
          <a:xfrm flipV="1">
            <a:off x="2918298" y="1186774"/>
            <a:ext cx="38911" cy="49027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2918298" y="6089515"/>
            <a:ext cx="5625830" cy="2269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43072" y="1498059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343072" y="3907277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966297" y="1498059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966297" y="3907277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761361" y="2093467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1</a:t>
            </a:r>
            <a:endParaRPr lang="fr-FR" sz="5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6384585" y="2093467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2</a:t>
            </a:r>
            <a:endParaRPr lang="fr-FR" sz="5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6384584" y="4389195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4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761361" y="4389195"/>
            <a:ext cx="140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3</a:t>
            </a:r>
            <a:endParaRPr lang="fr-FR" sz="5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3343072" y="680936"/>
            <a:ext cx="2237362" cy="505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3560323" y="680936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Urgent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894957" y="680935"/>
            <a:ext cx="2380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Non-urgent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98187" y="1889346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Important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89042" y="4235307"/>
            <a:ext cx="20201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Non </a:t>
            </a:r>
            <a:r>
              <a:rPr lang="fr-FR" sz="3200" b="1" dirty="0" err="1" smtClean="0">
                <a:solidFill>
                  <a:srgbClr val="0070C0"/>
                </a:solidFill>
              </a:rPr>
              <a:t>mportant</a:t>
            </a:r>
            <a:endParaRPr lang="fr-F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2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7123" y="367848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17123" y="367848"/>
            <a:ext cx="47633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Tâches importantes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mais non urgentes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Imposible</a:t>
            </a:r>
            <a:r>
              <a:rPr lang="fr-FR" sz="2800" b="1" dirty="0" smtClean="0"/>
              <a:t> de les déléguer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À </a:t>
            </a:r>
            <a:r>
              <a:rPr lang="fr-FR" sz="2800" b="1" dirty="0" err="1" smtClean="0"/>
              <a:t>repporter</a:t>
            </a:r>
            <a:r>
              <a:rPr lang="fr-FR" sz="2800" b="1" dirty="0" smtClean="0"/>
              <a:t> jusqu’au moment opportun  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66297" y="367848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966297" y="367848"/>
            <a:ext cx="47633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Tâches urgentes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et importantes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À effectuer en priorité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Imposible</a:t>
            </a:r>
            <a:r>
              <a:rPr lang="fr-FR" sz="2800" b="1" dirty="0" smtClean="0"/>
              <a:t> de les déléguer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0909" y="3605827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817123" y="3665686"/>
            <a:ext cx="47633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Tâches ni-importantes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ni-urgentes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Si leur </a:t>
            </a:r>
            <a:r>
              <a:rPr lang="fr-FR" sz="2800" b="1" dirty="0" err="1" smtClean="0"/>
              <a:t>realisation</a:t>
            </a:r>
            <a:r>
              <a:rPr lang="fr-FR" sz="2800" b="1" dirty="0" smtClean="0"/>
              <a:t> est pertinente: à déléguer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T</a:t>
            </a:r>
            <a:r>
              <a:rPr lang="fr-FR" sz="2800" b="1" dirty="0"/>
              <a:t>â</a:t>
            </a:r>
            <a:r>
              <a:rPr lang="fr-FR" sz="2800" b="1" dirty="0" smtClean="0"/>
              <a:t>ches à supprimer si non pertinentes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66296" y="3605827"/>
            <a:ext cx="4763311" cy="3057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5966296" y="3690826"/>
            <a:ext cx="47633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Tâches urgentes </a:t>
            </a:r>
          </a:p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mais peu importantes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T</a:t>
            </a:r>
            <a:r>
              <a:rPr lang="fr-FR" sz="2800" b="1" dirty="0"/>
              <a:t>â</a:t>
            </a:r>
            <a:r>
              <a:rPr lang="fr-FR" sz="2800" b="1" dirty="0" smtClean="0"/>
              <a:t>ches de court-terme, immédiates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Peuvent </a:t>
            </a:r>
            <a:r>
              <a:rPr lang="fr-FR" sz="2800" b="1" dirty="0"/>
              <a:t>être</a:t>
            </a:r>
            <a:r>
              <a:rPr lang="fr-FR" sz="2800" b="1" dirty="0" smtClean="0"/>
              <a:t> déléguées  </a:t>
            </a:r>
          </a:p>
          <a:p>
            <a:pPr algn="ctr"/>
            <a:r>
              <a:rPr lang="fr-FR" sz="2800" b="1" dirty="0" smtClean="0">
                <a:solidFill>
                  <a:schemeClr val="accent6"/>
                </a:solidFill>
              </a:rPr>
              <a:t> </a:t>
            </a:r>
            <a:endParaRPr lang="fr-FR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8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25" grpId="0" build="p"/>
      <p:bldP spid="27" grpId="0" build="p"/>
      <p:bldP spid="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/>
          <p:cNvCxnSpPr/>
          <p:nvPr/>
        </p:nvCxnSpPr>
        <p:spPr>
          <a:xfrm flipV="1">
            <a:off x="2918298" y="409784"/>
            <a:ext cx="38911" cy="49027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2918298" y="5313474"/>
            <a:ext cx="5625830" cy="2269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42552" y="730411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242551" y="2822633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961589" y="730411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961589" y="2861154"/>
            <a:ext cx="2237362" cy="1887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560322" y="889164"/>
            <a:ext cx="1601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 faire plus-tard  </a:t>
            </a:r>
            <a:endParaRPr lang="fr-FR" sz="32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4361232" y="5355071"/>
            <a:ext cx="2020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Urgence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125183" y="2798615"/>
            <a:ext cx="2427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</a:rPr>
              <a:t>Importance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183546" y="889164"/>
            <a:ext cx="1601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 faire tout de suite  </a:t>
            </a:r>
            <a:endParaRPr lang="fr-FR" sz="320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3560322" y="3253803"/>
            <a:ext cx="1601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 </a:t>
            </a:r>
          </a:p>
          <a:p>
            <a:pPr algn="ctr"/>
            <a:r>
              <a:rPr lang="fr-FR" sz="3200" b="1" dirty="0" smtClean="0"/>
              <a:t>éviter</a:t>
            </a:r>
            <a:endParaRPr lang="fr-FR" sz="32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6111317" y="3227607"/>
            <a:ext cx="1800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À déléguer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63902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430966" y="2497873"/>
            <a:ext cx="6802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Merci pour votre attention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79198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110</Words>
  <Application>Microsoft Office PowerPoint</Application>
  <PresentationFormat>Personnalisé</PresentationFormat>
  <Paragraphs>39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La matrice Eisenhower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Ami</cp:lastModifiedBy>
  <cp:revision>12</cp:revision>
  <dcterms:created xsi:type="dcterms:W3CDTF">2016-12-28T20:24:38Z</dcterms:created>
  <dcterms:modified xsi:type="dcterms:W3CDTF">2017-01-06T15:04:18Z</dcterms:modified>
</cp:coreProperties>
</file>