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58B22-EB6C-E8B9-BD04-D1FAE8E1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2EA10B-F5BF-4E41-B81B-B482A0A07CB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C1AD5-ED80-5455-1E98-0517D67F5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32FAF-21D3-FDBB-E100-C7A863CAA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8E3B8-E906-4D2D-9BFC-D3D1C8CC29B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146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7CAD7-9C24-EFD7-F5B4-C8344FD86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9E7F22-6B91-4FA2-B393-54A4BD40519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7CF6B-738D-B159-5F76-01F632CC2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468C5-6DF0-4F47-9755-239CBC7F0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E1E3E-0D1A-4EF2-A03C-5D449080464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17506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187B9-5241-7CAC-B342-BFD5E93F0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6A2E9-0768-4687-8471-0F33ECD104A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73896-62C4-EBDB-4621-E80335083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9CB96-24B6-43C1-0F14-BFD6B4744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AD341-364A-49B5-8AF3-6E54B1FBDF6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0629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BECE4-C1F9-3CA1-2C6A-3D633EDD6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B88561-AB9A-413E-A286-753B62FE7EA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B56D3-6F1B-472E-40B3-D53D45E6D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167BB-AAE8-CB77-1985-BEF6BEF4D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063CC-A9BA-4335-9B57-501CF0CBB60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4935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9FD42-3937-5C36-A534-B030408B0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9C9D21-59AF-4D5F-9C19-7C8BACE397D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66BFB-863F-D930-6F6D-FE5AE6C83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F1F5-C037-0FBA-F383-14FBD650F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A811F-6656-4DFF-8309-A3AF16379E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1294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7797544-3E8C-AFCE-7886-3757767DD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701E69-98C6-4080-B650-D7FAB60C88D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186A8D-4FFD-1112-A7F4-15C943904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DE8328-4A1A-5D6E-C57B-F0B31FD46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135BA-2AF8-427E-9BEF-956C72BF958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8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19C5135-DE9C-BB03-0DF5-731399BDA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3A182E-6959-46E1-81DA-53F70D158C5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EFAB1D2-1A1D-318E-BB2A-61A11E8F4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67D27AF-D717-E924-52C6-BF8D90CF6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B8F9D-9E51-410F-B591-4C8709EFDB3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46793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12C6DF4-F6E0-8C73-1780-055C001CF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5D7425-F952-4ED0-A2F9-37DE132108A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654C858-1047-8690-080E-D6685F47E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AF750CC-1D62-1CE1-1295-F452B64AA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3DBB8-7E11-4758-BC5A-DC96BF8933A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571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F44D29A-A68D-A8C8-78DA-5B13CAF7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4E7E68-B963-4D9D-A182-130A17CD925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F5BC817-94D3-4D80-F730-AC8CCE9B9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1D8E34-3A94-5E70-2D49-C43E36AB9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04F42-BD65-4DF0-9987-A5D6B572C4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9169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3238899-1A3D-CB07-788F-BBCFA76CD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6E3413-781C-49AC-BE41-B46C5C331E6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0A814C7-2431-745D-A571-E146D67BF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99FDF3-F484-4422-A578-B09A0E3E5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68DF5-5FD4-46E3-9125-7E369186FAE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30483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F075ABF-EA06-1152-9AB9-0470D8EC8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F15C34-C7B1-4591-93E4-78855C41CF5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0C4C0CA-16F6-DE7B-0438-6DEFC970D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9394C6-8CE3-ECD1-2009-0A2F09B73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D2351-5E78-4C80-8A42-26C14A646C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538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DE0C777-AE5C-9499-E1CB-47BF8F9CFB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F241CB2-A61E-4247-E8B3-48452B88B0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24F2B-6D43-B42A-DC70-E27E5FEF1A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538E8C1-5AE4-4B63-86FC-DA0F82B400D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EC3D0-55C9-A498-3F03-64045A9658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0BB65-5EE1-6451-F729-966899A84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7A23967-03F8-430B-BE66-87A50BD456F4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111EE7C-E06B-9E1D-7388-8CFEFC76F0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A051AD0-DB10-4024-8A86-D3D10251CD94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914897D3-1946-E30E-8437-DADF20354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C28B58E4-902B-570E-FB70-FD2DC7DA12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0B60DF2-7E70-E8C5-11D9-34CE46C8A4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DBA93A8-9C6F-A8EA-6530-9E9B413C1C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F9EFAAC-98D2-1B49-5256-5C6AB8818E0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83F18B5-6BC6-7C65-C2A6-28271593F6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71FBC06-9332-780D-7912-CA2E122CEE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87C79EA-F677-20D2-D789-FA6136A5D20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75E55EA0-1DE9-1146-8CCA-8E35848AD3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514FD30-882D-6B5F-4F76-DBF45B23B3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6A7262B9-EE9F-882C-A09C-1328082B5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C6CF92C-2AB4-4488-8540-665025DB110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73025BD-DBA7-3DD1-B88B-A082A665BE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129BD7F-6A98-6181-34C8-025BE57853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ACE222CF-0DD2-F82E-6FC9-8961D37BAC5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0B5A799-CD93-8F23-E797-3531226B6D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6036942-4A81-E821-97A2-FD1ED9B661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0EECFB0-C78A-624A-618F-4CF3873BE69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7DAA6A5A-AFA0-5F84-534E-BF89628572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4C73C4D-6CA5-7551-5994-BFE6D2630F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78AEC7D7-8116-4A42-7B68-D215120F8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B926C28-9EA2-E992-E0DD-FB531FAD914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1D43A55-8956-7E9F-6492-A5A73444D2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4E1AFA9-D9F6-B883-C4C2-CAAEFE62A7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E990976F-F382-79F5-0C64-1C07FFA4375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C1DD214-0F14-B498-A3C9-AD07E5C48F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76AC103-3001-BC24-6A76-92EB3E749C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E0C6929F-71DC-5D6E-1BF1-A2575038383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7B834FC9-8DFB-3628-D3A8-F8559FA04B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0C41C3D-33D2-1B8D-66BB-CC7C978FB5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8DEE729-8ED9-CAFC-B431-3B0FFD228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ED620705-7F4F-47CC-C0E6-C1B7EA414D5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87229D7-0B16-9A73-2455-DC31216EAE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0436991-5AE7-7910-A29E-C674641E10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78BE01C9-178F-63B7-DE78-CA29A319843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855D000-E456-6F06-13EF-A308F7BFE5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324BE2A-EDCD-1327-B760-6C056F5D1B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17D55E8-E636-32A9-7033-A05A11BA958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D349FF0A-8517-D9A1-6A63-7D8A90C499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04446B9-D09D-68A6-A8AB-184CD0E3DA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7EFDBF33-C00F-A97D-1243-41BA1B3A7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DD33869-11A2-CFF9-3C91-935C7147675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ACC9E25-2640-E9A0-D349-BC50294FBC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53496A9-565D-A7FF-E294-44728FB814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AEA31825-642D-A108-FC38-D20654F18F1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D9005B9-D7FB-03FD-E1D2-E62F20EE64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96351EC-1B7D-A5D1-4559-3E7FEFFE1A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9B1E9490-71AA-E5F8-B184-910C63A1AD6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84359919-55B5-119B-E4DC-6E5A69E96D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0DCFC3E-9CB7-AB4D-401A-9A358199F8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E4931CF-6888-69F2-9CAD-CF966A868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186C15B-9D74-81D0-1D02-417AF2F806B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D3A8675-8F10-B431-4CA5-3F29FA6386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5EB0390-848F-3DF8-973E-68D43C20D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28212033-9C6B-D72F-F1C0-67A6F0127A6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4633558-BA6F-845E-A14C-B9E2557682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F5C74FC-3939-A248-B32B-7486699B4D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4AD44722-5561-9719-A11A-3000FC0A12C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46A06C1E-2AE9-7038-31AA-89244856FF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CC23BF6-886B-2F9D-E9B9-DAE670800F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2008-09-21T05:53:48Z</dcterms:created>
  <dcterms:modified xsi:type="dcterms:W3CDTF">2024-10-09T00:25:21Z</dcterms:modified>
</cp:coreProperties>
</file>