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7354F15E-8850-4F5A-A5F2-1F663CAB47CF}" type="datetimeFigureOut">
              <a:rPr lang="en-US" smtClean="0"/>
              <a:t>2/5/2015</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A7625970-02FE-47A4-9263-0D7DFDBF80B4}" type="slidenum">
              <a:rPr lang="en-US" smtClean="0"/>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54F15E-8850-4F5A-A5F2-1F663CAB47CF}"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625970-02FE-47A4-9263-0D7DFDBF80B4}"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7354F15E-8850-4F5A-A5F2-1F663CAB47CF}" type="datetimeFigureOut">
              <a:rPr lang="en-US" smtClean="0"/>
              <a:t>2/5/2015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7625970-02FE-47A4-9263-0D7DFDBF80B4}"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7354F15E-8850-4F5A-A5F2-1F663CAB47CF}" type="datetimeFigureOut">
              <a:rPr lang="en-US" smtClean="0"/>
              <a:t>2/5/2015</a:t>
            </a:fld>
            <a:endParaRPr lang="en-US"/>
          </a:p>
        </p:txBody>
      </p:sp>
      <p:sp>
        <p:nvSpPr>
          <p:cNvPr id="9" name="Slide Number Placeholder 8"/>
          <p:cNvSpPr>
            <a:spLocks noGrp="1"/>
          </p:cNvSpPr>
          <p:nvPr>
            <p:ph type="sldNum" sz="quarter" idx="15"/>
          </p:nvPr>
        </p:nvSpPr>
        <p:spPr/>
        <p:txBody>
          <a:bodyPr rtlCol="0"/>
          <a:lstStyle/>
          <a:p>
            <a:fld id="{A7625970-02FE-47A4-9263-0D7DFDBF80B4}" type="slidenum">
              <a:rPr lang="en-US" smtClean="0"/>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7354F15E-8850-4F5A-A5F2-1F663CAB47CF}" type="datetimeFigureOut">
              <a:rPr lang="en-US" smtClean="0"/>
              <a:t>2/5/2015</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A7625970-02FE-47A4-9263-0D7DFDBF80B4}" type="slidenum">
              <a:rPr lang="en-US" smtClean="0"/>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7354F15E-8850-4F5A-A5F2-1F663CAB47CF}" type="datetimeFigureOut">
              <a:rPr lang="en-US" smtClean="0"/>
              <a:t>2/5/2015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7625970-02FE-47A4-9263-0D7DFDBF80B4}" type="slidenum">
              <a:rPr lang="en-US" smtClean="0"/>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7354F15E-8850-4F5A-A5F2-1F663CAB47CF}" type="datetimeFigureOut">
              <a:rPr lang="en-US" smtClean="0"/>
              <a:t>2/5/2015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7625970-02FE-47A4-9263-0D7DFDBF80B4}" type="slidenum">
              <a:rPr lang="en-US" smtClean="0"/>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7354F15E-8850-4F5A-A5F2-1F663CAB47CF}" type="datetimeFigureOut">
              <a:rPr lang="en-US" smtClean="0"/>
              <a:t>2/5/2015</a:t>
            </a:fld>
            <a:endParaRPr lang="en-US"/>
          </a:p>
        </p:txBody>
      </p:sp>
      <p:sp>
        <p:nvSpPr>
          <p:cNvPr id="7" name="Slide Number Placeholder 6"/>
          <p:cNvSpPr>
            <a:spLocks noGrp="1"/>
          </p:cNvSpPr>
          <p:nvPr>
            <p:ph type="sldNum" sz="quarter" idx="11"/>
          </p:nvPr>
        </p:nvSpPr>
        <p:spPr/>
        <p:txBody>
          <a:bodyPr rtlCol="0"/>
          <a:lstStyle/>
          <a:p>
            <a:fld id="{A7625970-02FE-47A4-9263-0D7DFDBF80B4}" type="slidenum">
              <a:rPr lang="en-US" smtClean="0"/>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354F15E-8850-4F5A-A5F2-1F663CAB47CF}" type="datetimeFigureOut">
              <a:rPr lang="en-US" smtClean="0"/>
              <a:t>2/5/2015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7625970-02FE-47A4-9263-0D7DFDBF80B4}"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7354F15E-8850-4F5A-A5F2-1F663CAB47CF}" type="datetimeFigureOut">
              <a:rPr lang="en-US" smtClean="0"/>
              <a:t>2/5/2015</a:t>
            </a:fld>
            <a:endParaRPr lang="en-US"/>
          </a:p>
        </p:txBody>
      </p:sp>
      <p:sp>
        <p:nvSpPr>
          <p:cNvPr id="22" name="Slide Number Placeholder 21"/>
          <p:cNvSpPr>
            <a:spLocks noGrp="1"/>
          </p:cNvSpPr>
          <p:nvPr>
            <p:ph type="sldNum" sz="quarter" idx="15"/>
          </p:nvPr>
        </p:nvSpPr>
        <p:spPr/>
        <p:txBody>
          <a:bodyPr rtlCol="0"/>
          <a:lstStyle/>
          <a:p>
            <a:fld id="{A7625970-02FE-47A4-9263-0D7DFDBF80B4}" type="slidenum">
              <a:rPr lang="en-US" smtClean="0"/>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7354F15E-8850-4F5A-A5F2-1F663CAB47CF}" type="datetimeFigureOut">
              <a:rPr lang="en-US" smtClean="0"/>
              <a:t>2/5/2015</a:t>
            </a:fld>
            <a:endParaRPr lang="en-US"/>
          </a:p>
        </p:txBody>
      </p:sp>
      <p:sp>
        <p:nvSpPr>
          <p:cNvPr id="18" name="Slide Number Placeholder 17"/>
          <p:cNvSpPr>
            <a:spLocks noGrp="1"/>
          </p:cNvSpPr>
          <p:nvPr>
            <p:ph type="sldNum" sz="quarter" idx="11"/>
          </p:nvPr>
        </p:nvSpPr>
        <p:spPr/>
        <p:txBody>
          <a:bodyPr rtlCol="0"/>
          <a:lstStyle/>
          <a:p>
            <a:fld id="{A7625970-02FE-47A4-9263-0D7DFDBF80B4}" type="slidenum">
              <a:rPr lang="en-US" smtClean="0"/>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7354F15E-8850-4F5A-A5F2-1F663CAB47CF}" type="datetimeFigureOut">
              <a:rPr lang="en-US" smtClean="0"/>
              <a:t>2/5/2015</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A7625970-02FE-47A4-9263-0D7DFDBF80B4}"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mopfit.in/"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mailto:info@mopfit.in" TargetMode="External"/><Relationship Id="rId2" Type="http://schemas.openxmlformats.org/officeDocument/2006/relationships/hyperlink" Target="http://www.mopfit.in/"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200400" y="838200"/>
            <a:ext cx="5562600" cy="838200"/>
          </a:xfrm>
        </p:spPr>
        <p:txBody>
          <a:bodyPr>
            <a:noAutofit/>
          </a:bodyPr>
          <a:lstStyle/>
          <a:p>
            <a:r>
              <a:rPr lang="en-US" sz="3200" u="sng" dirty="0" smtClean="0">
                <a:solidFill>
                  <a:srgbClr val="C00000"/>
                </a:solidFill>
              </a:rPr>
              <a:t>Home cleaning in noida</a:t>
            </a:r>
            <a:endParaRPr lang="en-US" sz="3200" u="sng" dirty="0">
              <a:solidFill>
                <a:srgbClr val="C00000"/>
              </a:solidFill>
            </a:endParaRPr>
          </a:p>
        </p:txBody>
      </p:sp>
      <p:sp>
        <p:nvSpPr>
          <p:cNvPr id="3" name="Subtitle 2"/>
          <p:cNvSpPr>
            <a:spLocks noGrp="1"/>
          </p:cNvSpPr>
          <p:nvPr>
            <p:ph type="subTitle" idx="1"/>
          </p:nvPr>
        </p:nvSpPr>
        <p:spPr>
          <a:xfrm>
            <a:off x="2286000" y="2057400"/>
            <a:ext cx="6172200" cy="4267200"/>
          </a:xfrm>
        </p:spPr>
        <p:txBody>
          <a:bodyPr>
            <a:normAutofit fontScale="70000" lnSpcReduction="20000"/>
          </a:bodyPr>
          <a:lstStyle/>
          <a:p>
            <a:r>
              <a:rPr lang="en-US" sz="2200" b="0" dirty="0" smtClean="0">
                <a:solidFill>
                  <a:schemeClr val="tx1"/>
                </a:solidFill>
                <a:latin typeface="Arial" pitchFamily="34" charset="0"/>
              </a:rPr>
              <a:t>Mopfit is a leading platform for connecting individuals looking for household services</a:t>
            </a:r>
          </a:p>
          <a:p>
            <a:r>
              <a:rPr lang="en-US" sz="2200" b="0" dirty="0" smtClean="0">
                <a:solidFill>
                  <a:schemeClr val="tx1"/>
                </a:solidFill>
                <a:latin typeface="Arial" pitchFamily="34" charset="0"/>
              </a:rPr>
              <a:t>with top-quality, pre-screened independent  professionals. From home cleaning to</a:t>
            </a:r>
          </a:p>
          <a:p>
            <a:r>
              <a:rPr lang="en-US" sz="2200" b="0" dirty="0" smtClean="0">
                <a:solidFill>
                  <a:schemeClr val="tx1"/>
                </a:solidFill>
                <a:latin typeface="Arial" pitchFamily="34" charset="0"/>
              </a:rPr>
              <a:t>laundart service, Mopfit instantly matches thousands of customers every week with</a:t>
            </a:r>
          </a:p>
          <a:p>
            <a:r>
              <a:rPr lang="en-US" sz="2200" b="0" dirty="0" smtClean="0">
                <a:solidFill>
                  <a:schemeClr val="tx1"/>
                </a:solidFill>
                <a:latin typeface="Arial" pitchFamily="34" charset="0"/>
              </a:rPr>
              <a:t>trusted professionals in cities all around the world. With a seamless 1 minute booking</a:t>
            </a:r>
          </a:p>
          <a:p>
            <a:r>
              <a:rPr lang="en-US" sz="2200" b="0" dirty="0" smtClean="0">
                <a:solidFill>
                  <a:schemeClr val="tx1"/>
                </a:solidFill>
                <a:latin typeface="Arial" pitchFamily="34" charset="0"/>
              </a:rPr>
              <a:t>process, secure payment, and a 100% money-back guarantee, Mopfit is the smarter</a:t>
            </a:r>
          </a:p>
          <a:p>
            <a:r>
              <a:rPr lang="en-US" sz="2200" b="0" dirty="0" smtClean="0">
                <a:solidFill>
                  <a:schemeClr val="tx1"/>
                </a:solidFill>
                <a:latin typeface="Arial" pitchFamily="34" charset="0"/>
              </a:rPr>
              <a:t>way to book home services.</a:t>
            </a:r>
          </a:p>
          <a:p>
            <a:r>
              <a:rPr lang="en-US" sz="2200" b="0" dirty="0" smtClean="0">
                <a:solidFill>
                  <a:schemeClr val="tx1"/>
                </a:solidFill>
                <a:latin typeface="Arial" pitchFamily="34" charset="0"/>
              </a:rPr>
              <a:t>Our professional housekeepers go through rigorous training, pass a practical cleaning exam and are</a:t>
            </a:r>
          </a:p>
          <a:p>
            <a:r>
              <a:rPr lang="en-US" sz="2200" b="0" dirty="0" smtClean="0">
                <a:solidFill>
                  <a:schemeClr val="tx1"/>
                </a:solidFill>
                <a:latin typeface="Arial" pitchFamily="34" charset="0"/>
              </a:rPr>
              <a:t>experts at making your home look its sparkling best. For your peace of mind, background-checked</a:t>
            </a:r>
          </a:p>
          <a:p>
            <a:r>
              <a:rPr lang="en-US" sz="2200" b="0" dirty="0" smtClean="0">
                <a:solidFill>
                  <a:schemeClr val="tx1"/>
                </a:solidFill>
                <a:latin typeface="Arial" pitchFamily="34" charset="0"/>
              </a:rPr>
              <a:t>and police verified. Best of all, it’s simple. Book and pay securely online or call +91-9999481657 to</a:t>
            </a:r>
          </a:p>
          <a:p>
            <a:r>
              <a:rPr lang="en-US" sz="2200" b="0" dirty="0" smtClean="0">
                <a:solidFill>
                  <a:schemeClr val="tx1"/>
                </a:solidFill>
                <a:latin typeface="Arial" pitchFamily="34" charset="0"/>
              </a:rPr>
              <a:t>get your first clean arranged. </a:t>
            </a:r>
          </a:p>
          <a:p>
            <a:endParaRPr lang="en-US" dirty="0"/>
          </a:p>
        </p:txBody>
      </p:sp>
      <p:pic>
        <p:nvPicPr>
          <p:cNvPr id="4" name="Picture 3" descr="Mopfit-Final-Logo-New1.png">
            <a:hlinkClick r:id="rId2"/>
          </p:cNvPr>
          <p:cNvPicPr>
            <a:picLocks noChangeAspect="1"/>
          </p:cNvPicPr>
          <p:nvPr/>
        </p:nvPicPr>
        <p:blipFill>
          <a:blip r:embed="rId3" cstate="print"/>
          <a:stretch>
            <a:fillRect/>
          </a:stretch>
        </p:blipFill>
        <p:spPr>
          <a:xfrm>
            <a:off x="1066800" y="1143000"/>
            <a:ext cx="2133600" cy="6858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971800" y="228600"/>
            <a:ext cx="5486400" cy="762000"/>
          </a:xfrm>
        </p:spPr>
        <p:txBody>
          <a:bodyPr>
            <a:normAutofit/>
          </a:bodyPr>
          <a:lstStyle/>
          <a:p>
            <a:r>
              <a:rPr lang="en-US" sz="3200" u="sng" dirty="0" smtClean="0">
                <a:solidFill>
                  <a:srgbClr val="C00000"/>
                </a:solidFill>
                <a:latin typeface="Arial" pitchFamily="34" charset="0"/>
                <a:cs typeface="Arial" pitchFamily="34" charset="0"/>
              </a:rPr>
              <a:t>How it works</a:t>
            </a:r>
            <a:endParaRPr lang="en-US" sz="3200" u="sng" dirty="0">
              <a:solidFill>
                <a:srgbClr val="C00000"/>
              </a:solidFill>
              <a:latin typeface="Arial" pitchFamily="34" charset="0"/>
              <a:cs typeface="Arial" pitchFamily="34" charset="0"/>
            </a:endParaRPr>
          </a:p>
        </p:txBody>
      </p:sp>
      <p:sp>
        <p:nvSpPr>
          <p:cNvPr id="3" name="Subtitle 2"/>
          <p:cNvSpPr>
            <a:spLocks noGrp="1"/>
          </p:cNvSpPr>
          <p:nvPr>
            <p:ph type="subTitle" idx="1"/>
          </p:nvPr>
        </p:nvSpPr>
        <p:spPr>
          <a:xfrm>
            <a:off x="2286000" y="1066800"/>
            <a:ext cx="6172200" cy="5486400"/>
          </a:xfrm>
        </p:spPr>
        <p:txBody>
          <a:bodyPr>
            <a:normAutofit fontScale="92500" lnSpcReduction="20000"/>
          </a:bodyPr>
          <a:lstStyle/>
          <a:p>
            <a:r>
              <a:rPr lang="en-US" b="0" u="sng" cap="all" dirty="0" smtClean="0">
                <a:latin typeface="Arial" pitchFamily="34" charset="0"/>
              </a:rPr>
              <a:t>BOOK</a:t>
            </a:r>
          </a:p>
          <a:p>
            <a:r>
              <a:rPr lang="en-US" dirty="0" smtClean="0">
                <a:latin typeface="Arial" pitchFamily="34" charset="0"/>
              </a:rPr>
              <a:t>Tell us when and where you want your cleaning.</a:t>
            </a:r>
          </a:p>
          <a:p>
            <a:r>
              <a:rPr lang="en-US" b="0" dirty="0" smtClean="0">
                <a:latin typeface="Arial" pitchFamily="34" charset="0"/>
              </a:rPr>
              <a:t>Book online in one minute and schedule your home or office service for as early as tomorrow</a:t>
            </a:r>
            <a:r>
              <a:rPr lang="en-US" b="0" dirty="0" smtClean="0">
                <a:latin typeface="Arial" pitchFamily="34" charset="0"/>
              </a:rPr>
              <a:t>.</a:t>
            </a:r>
          </a:p>
          <a:p>
            <a:r>
              <a:rPr lang="en-US" b="0" u="sng" cap="all" dirty="0" smtClean="0">
                <a:latin typeface="Arial" pitchFamily="34" charset="0"/>
              </a:rPr>
              <a:t>TRUSTED PROS</a:t>
            </a:r>
          </a:p>
          <a:p>
            <a:r>
              <a:rPr lang="en-US" dirty="0" smtClean="0">
                <a:latin typeface="Arial" pitchFamily="34" charset="0"/>
              </a:rPr>
              <a:t>We Call before your first Clean</a:t>
            </a:r>
          </a:p>
          <a:p>
            <a:r>
              <a:rPr lang="en-US" b="0" dirty="0" smtClean="0">
                <a:latin typeface="Arial" pitchFamily="34" charset="0"/>
              </a:rPr>
              <a:t>We call before your first clean to make sure we know exactly what you want us to do and most important our </a:t>
            </a:r>
            <a:r>
              <a:rPr lang="en-US" b="0" dirty="0" smtClean="0">
                <a:latin typeface="Arial" pitchFamily="34" charset="0"/>
              </a:rPr>
              <a:t>Mopfit </a:t>
            </a:r>
            <a:r>
              <a:rPr lang="en-US" b="0" dirty="0" smtClean="0">
                <a:latin typeface="Arial" pitchFamily="34" charset="0"/>
              </a:rPr>
              <a:t>Pros are background-checked &amp; vetted.</a:t>
            </a:r>
          </a:p>
          <a:p>
            <a:endParaRPr lang="en-US" b="0" dirty="0" smtClean="0">
              <a:latin typeface="Arial" pitchFamily="34" charset="0"/>
            </a:endParaRPr>
          </a:p>
          <a:p>
            <a:r>
              <a:rPr lang="en-US" b="0" u="sng" cap="all" dirty="0" smtClean="0">
                <a:latin typeface="Arial" pitchFamily="34" charset="0"/>
              </a:rPr>
              <a:t>BEST SERVICE</a:t>
            </a:r>
          </a:p>
          <a:p>
            <a:r>
              <a:rPr lang="en-US" dirty="0" smtClean="0">
                <a:latin typeface="Arial" pitchFamily="34" charset="0"/>
              </a:rPr>
              <a:t>Magic Touch to your home</a:t>
            </a:r>
          </a:p>
          <a:p>
            <a:r>
              <a:rPr lang="en-US" b="0" dirty="0" smtClean="0">
                <a:latin typeface="Arial" pitchFamily="34" charset="0"/>
              </a:rPr>
              <a:t>We send our skilled Mopfit professionals to get your home to its sparkling best. You’ll amaze to see hardest-working, happiest and friendliest professional around</a:t>
            </a:r>
            <a:r>
              <a:rPr lang="en-US" b="0" dirty="0" smtClean="0">
                <a:latin typeface="Arial" pitchFamily="34" charset="0"/>
              </a:rPr>
              <a:t>.</a:t>
            </a:r>
          </a:p>
          <a:p>
            <a:r>
              <a:rPr lang="en-US" b="0" u="sng" cap="all" dirty="0" smtClean="0">
                <a:latin typeface="Arial" pitchFamily="34" charset="0"/>
              </a:rPr>
              <a:t>RELAX</a:t>
            </a:r>
          </a:p>
          <a:p>
            <a:r>
              <a:rPr lang="en-US" dirty="0" smtClean="0">
                <a:latin typeface="Arial" pitchFamily="34" charset="0"/>
              </a:rPr>
              <a:t>Sit back and relax enjoy your sparkling home!</a:t>
            </a:r>
          </a:p>
          <a:p>
            <a:r>
              <a:rPr lang="en-US" b="0" dirty="0" smtClean="0">
                <a:latin typeface="Arial" pitchFamily="34" charset="0"/>
              </a:rPr>
              <a:t>100% Satisfaction Guarantee - If you are not completely satisfied with your cleaning, we will come back and re-clean it for free! No questions asked</a:t>
            </a:r>
          </a:p>
          <a:p>
            <a:endParaRPr lang="en-US" b="0" dirty="0" smtClean="0"/>
          </a:p>
          <a:p>
            <a:endParaRPr lang="en-US" b="0"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6000" y="685800"/>
            <a:ext cx="6172200" cy="685800"/>
          </a:xfrm>
        </p:spPr>
        <p:txBody>
          <a:bodyPr/>
          <a:lstStyle/>
          <a:p>
            <a:r>
              <a:rPr lang="en-US" u="sng" dirty="0" smtClean="0">
                <a:solidFill>
                  <a:srgbClr val="C00000"/>
                </a:solidFill>
              </a:rPr>
              <a:t>How we are different</a:t>
            </a:r>
            <a:endParaRPr lang="en-US" u="sng" dirty="0">
              <a:solidFill>
                <a:srgbClr val="C00000"/>
              </a:solidFill>
            </a:endParaRPr>
          </a:p>
        </p:txBody>
      </p:sp>
      <p:sp>
        <p:nvSpPr>
          <p:cNvPr id="3" name="Subtitle 2"/>
          <p:cNvSpPr>
            <a:spLocks noGrp="1"/>
          </p:cNvSpPr>
          <p:nvPr>
            <p:ph type="subTitle" idx="1"/>
          </p:nvPr>
        </p:nvSpPr>
        <p:spPr>
          <a:xfrm>
            <a:off x="2286000" y="1676400"/>
            <a:ext cx="6172200" cy="4698522"/>
          </a:xfrm>
        </p:spPr>
        <p:txBody>
          <a:bodyPr>
            <a:normAutofit fontScale="92500" lnSpcReduction="10000"/>
          </a:bodyPr>
          <a:lstStyle/>
          <a:p>
            <a:r>
              <a:rPr lang="en-US" b="0" dirty="0" smtClean="0">
                <a:latin typeface="Arial" pitchFamily="34" charset="0"/>
              </a:rPr>
              <a:t>Our professional housekeepers go through rigorous training, pass a practical cleaning exam and are experts at making your home look its sparkling best. For your peace of mind, background-checked and police verified. Best of all, it’s simple. Book and pay securely online or call +91-9999481657 to get your first clean arranged. Our friendly customer services team is always there to help you!</a:t>
            </a:r>
          </a:p>
          <a:p>
            <a:r>
              <a:rPr lang="en-US" b="0" dirty="0" smtClean="0">
                <a:latin typeface="Arial" pitchFamily="34" charset="0"/>
              </a:rPr>
              <a:t>We don’t think a good idea alone is enough to be successful – After all, there are 100 other home cleaning companies just in our pin code! Instead, we think it’s about being the best at what you do. We’re obsessed with providing quality home cleaners and matching that with better customer service than anyone else out there. Our mission is to become the trusted provider for all your household chores. Whether you are a parent or a college student Mopfit is a easy solution to help out with your household chores. If you need a cleaning once a year, once a month, or twice a week, Mopfit will fit to your schedule.</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200" u="sng" dirty="0" smtClean="0">
                <a:solidFill>
                  <a:srgbClr val="C00000"/>
                </a:solidFill>
                <a:latin typeface="Arial" pitchFamily="34" charset="0"/>
              </a:rPr>
              <a:t>Contact us</a:t>
            </a:r>
            <a:endParaRPr lang="en-US" sz="3200" u="sng" dirty="0">
              <a:solidFill>
                <a:srgbClr val="C00000"/>
              </a:solidFill>
              <a:latin typeface="Arial" pitchFamily="34" charset="0"/>
            </a:endParaRPr>
          </a:p>
        </p:txBody>
      </p:sp>
      <p:sp>
        <p:nvSpPr>
          <p:cNvPr id="3" name="Content Placeholder 2"/>
          <p:cNvSpPr>
            <a:spLocks noGrp="1"/>
          </p:cNvSpPr>
          <p:nvPr>
            <p:ph sz="quarter" idx="1"/>
          </p:nvPr>
        </p:nvSpPr>
        <p:spPr/>
        <p:txBody>
          <a:bodyPr/>
          <a:lstStyle/>
          <a:p>
            <a:r>
              <a:rPr lang="en-US" b="1" dirty="0" smtClean="0">
                <a:latin typeface="Arial" pitchFamily="34" charset="0"/>
                <a:hlinkClick r:id="rId2"/>
              </a:rPr>
              <a:t>MOPFIT</a:t>
            </a:r>
            <a:r>
              <a:rPr lang="en-US" dirty="0" smtClean="0">
                <a:latin typeface="Arial" pitchFamily="34" charset="0"/>
              </a:rPr>
              <a:t/>
            </a:r>
            <a:br>
              <a:rPr lang="en-US" dirty="0" smtClean="0">
                <a:latin typeface="Arial" pitchFamily="34" charset="0"/>
              </a:rPr>
            </a:br>
            <a:r>
              <a:rPr lang="en-US" dirty="0" smtClean="0">
                <a:latin typeface="Arial" pitchFamily="34" charset="0"/>
              </a:rPr>
              <a:t>Sector-128, Near </a:t>
            </a:r>
            <a:r>
              <a:rPr lang="en-US" dirty="0" err="1" smtClean="0">
                <a:latin typeface="Arial" pitchFamily="34" charset="0"/>
              </a:rPr>
              <a:t>Jaypee</a:t>
            </a:r>
            <a:r>
              <a:rPr lang="en-US" dirty="0" smtClean="0">
                <a:latin typeface="Arial" pitchFamily="34" charset="0"/>
              </a:rPr>
              <a:t> Hospital, Noida-</a:t>
            </a:r>
            <a:r>
              <a:rPr lang="en-US" dirty="0" err="1" smtClean="0">
                <a:latin typeface="Arial" pitchFamily="34" charset="0"/>
              </a:rPr>
              <a:t>G.Noida</a:t>
            </a:r>
            <a:r>
              <a:rPr lang="en-US" dirty="0" smtClean="0">
                <a:latin typeface="Arial" pitchFamily="34" charset="0"/>
              </a:rPr>
              <a:t> Expressway, Noida-201307.</a:t>
            </a:r>
            <a:br>
              <a:rPr lang="en-US" dirty="0" smtClean="0">
                <a:latin typeface="Arial" pitchFamily="34" charset="0"/>
              </a:rPr>
            </a:br>
            <a:r>
              <a:rPr lang="en-US" dirty="0" smtClean="0">
                <a:latin typeface="Arial" pitchFamily="34" charset="0"/>
              </a:rPr>
              <a:t>M:+91-9999481657 </a:t>
            </a:r>
            <a:br>
              <a:rPr lang="en-US" dirty="0" smtClean="0">
                <a:latin typeface="Arial" pitchFamily="34" charset="0"/>
              </a:rPr>
            </a:br>
            <a:r>
              <a:rPr lang="en-US" dirty="0" smtClean="0">
                <a:latin typeface="Arial" pitchFamily="34" charset="0"/>
              </a:rPr>
              <a:t>E: </a:t>
            </a:r>
            <a:r>
              <a:rPr lang="en-US" dirty="0" smtClean="0">
                <a:latin typeface="Arial" pitchFamily="34" charset="0"/>
                <a:hlinkClick r:id="rId3"/>
              </a:rPr>
              <a:t>info@mopfit.in</a:t>
            </a:r>
            <a:endParaRPr lang="en-US" dirty="0">
              <a:latin typeface="Arial" pitchFamily="34" charset="0"/>
            </a:endParaRP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20</TotalTime>
  <Words>70</Words>
  <Application>Microsoft Office PowerPoint</Application>
  <PresentationFormat>On-screen Show (4:3)</PresentationFormat>
  <Paragraphs>31</Paragraphs>
  <Slides>4</Slides>
  <Notes>0</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Oriel</vt:lpstr>
      <vt:lpstr>Home cleaning in noida</vt:lpstr>
      <vt:lpstr>How it works</vt:lpstr>
      <vt:lpstr>How we are different</vt:lpstr>
      <vt:lpstr>Contact us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Home cleaning in noida</dc:title>
  <dc:creator>THAKUR</dc:creator>
  <cp:lastModifiedBy>THAKUR</cp:lastModifiedBy>
  <cp:revision>3</cp:revision>
  <dcterms:created xsi:type="dcterms:W3CDTF">2015-02-05T18:04:54Z</dcterms:created>
  <dcterms:modified xsi:type="dcterms:W3CDTF">2015-02-05T18:25:16Z</dcterms:modified>
</cp:coreProperties>
</file>