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60" r:id="rId4"/>
    <p:sldId id="261" r:id="rId5"/>
  </p:sldIdLst>
  <p:sldSz cx="26171525" cy="9683750"/>
  <p:notesSz cx="6858000" cy="9144000"/>
  <p:defaultTextStyle>
    <a:defPPr>
      <a:defRPr lang="id-ID"/>
    </a:defPPr>
    <a:lvl1pPr marL="0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1pPr>
    <a:lvl2pPr marL="89634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2pPr>
    <a:lvl3pPr marL="179268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3pPr>
    <a:lvl4pPr marL="268902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4pPr>
    <a:lvl5pPr marL="358536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5pPr>
    <a:lvl6pPr marL="4481703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6pPr>
    <a:lvl7pPr marL="537804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7pPr>
    <a:lvl8pPr marL="627438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8pPr>
    <a:lvl9pPr marL="7170725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3" userDrawn="1">
          <p15:clr>
            <a:srgbClr val="A4A3A4"/>
          </p15:clr>
        </p15:guide>
        <p15:guide id="2" pos="82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E6AF12"/>
    <a:srgbClr val="04525C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1" autoAdjust="0"/>
    <p:restoredTop sz="90844" autoAdjust="0"/>
  </p:normalViewPr>
  <p:slideViewPr>
    <p:cSldViewPr snapToGrid="0" showGuides="1">
      <p:cViewPr varScale="1">
        <p:scale>
          <a:sx n="26" d="100"/>
          <a:sy n="26" d="100"/>
        </p:scale>
        <p:origin x="150" y="672"/>
      </p:cViewPr>
      <p:guideLst>
        <p:guide orient="horz" pos="3073"/>
        <p:guide pos="8243"/>
      </p:guideLst>
    </p:cSldViewPr>
  </p:slideViewPr>
  <p:notesTextViewPr>
    <p:cViewPr>
      <p:scale>
        <a:sx n="1" d="1"/>
        <a:sy n="1" d="1"/>
      </p:scale>
      <p:origin x="0" y="-36"/>
    </p:cViewPr>
  </p:notesTextViewPr>
  <p:notesViewPr>
    <p:cSldViewPr snapToGrid="0" showGuides="1">
      <p:cViewPr varScale="1">
        <p:scale>
          <a:sx n="57" d="100"/>
          <a:sy n="57" d="100"/>
        </p:scale>
        <p:origin x="204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B16B3-053E-453E-AE90-6817C8E34E1A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36659-CEB5-43BF-86DB-DB34E2270C9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507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A33D4-5943-488E-8C4A-192FCF6D3738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9775" y="1143000"/>
            <a:ext cx="833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40499-3575-4F93-B35B-1FD6729C38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6559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b</a:t>
            </a:r>
            <a:r>
              <a:rPr lang="id-ID" b="1" dirty="0" smtClean="0"/>
              <a:t>ackground</a:t>
            </a:r>
            <a:r>
              <a:rPr lang="en-US" b="1" dirty="0" smtClean="0"/>
              <a:t>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276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b</a:t>
            </a:r>
            <a:r>
              <a:rPr lang="id-ID" b="1" dirty="0" smtClean="0"/>
              <a:t>ackground</a:t>
            </a:r>
            <a:r>
              <a:rPr lang="en-US" b="1" dirty="0" smtClean="0"/>
              <a:t>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2355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b</a:t>
            </a:r>
            <a:r>
              <a:rPr lang="id-ID" b="1" dirty="0" smtClean="0"/>
              <a:t>ackground</a:t>
            </a:r>
            <a:r>
              <a:rPr lang="en-US" b="1" dirty="0" smtClean="0"/>
              <a:t>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3765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b</a:t>
            </a:r>
            <a:r>
              <a:rPr lang="id-ID" b="1" dirty="0" smtClean="0"/>
              <a:t>ackground</a:t>
            </a:r>
            <a:r>
              <a:rPr lang="en-US" b="1" dirty="0" smtClean="0"/>
              <a:t>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8643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7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790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28998" y="515570"/>
            <a:ext cx="5643235" cy="82065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9292" y="515570"/>
            <a:ext cx="16602561" cy="82065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729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29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61" y="2414214"/>
            <a:ext cx="22572940" cy="4028170"/>
          </a:xfrm>
        </p:spPr>
        <p:txBody>
          <a:bodyPr anchor="b"/>
          <a:lstStyle>
            <a:lvl1pPr>
              <a:defRPr sz="84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61" y="6480492"/>
            <a:ext cx="22572940" cy="2118320"/>
          </a:xfrm>
        </p:spPr>
        <p:txBody>
          <a:bodyPr/>
          <a:lstStyle>
            <a:lvl1pPr marL="0" indent="0">
              <a:buNone/>
              <a:defRPr sz="3389">
                <a:solidFill>
                  <a:schemeClr val="tx1">
                    <a:tint val="75000"/>
                  </a:schemeClr>
                </a:solidFill>
              </a:defRPr>
            </a:lvl1pPr>
            <a:lvl2pPr marL="645566" indent="0">
              <a:buNone/>
              <a:defRPr sz="2824">
                <a:solidFill>
                  <a:schemeClr val="tx1">
                    <a:tint val="75000"/>
                  </a:schemeClr>
                </a:solidFill>
              </a:defRPr>
            </a:lvl2pPr>
            <a:lvl3pPr marL="1291133" indent="0">
              <a:buNone/>
              <a:defRPr sz="2542">
                <a:solidFill>
                  <a:schemeClr val="tx1">
                    <a:tint val="75000"/>
                  </a:schemeClr>
                </a:solidFill>
              </a:defRPr>
            </a:lvl3pPr>
            <a:lvl4pPr marL="1936699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4pPr>
            <a:lvl5pPr marL="2582266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5pPr>
            <a:lvl6pPr marL="3227832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6pPr>
            <a:lvl7pPr marL="3873398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7pPr>
            <a:lvl8pPr marL="4518965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8pPr>
            <a:lvl9pPr marL="5164531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706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9292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49335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795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1" y="515571"/>
            <a:ext cx="22572940" cy="1871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2702" y="2373865"/>
            <a:ext cx="11071781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2702" y="3537259"/>
            <a:ext cx="11071781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49335" y="2373865"/>
            <a:ext cx="11126307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49335" y="3537259"/>
            <a:ext cx="11126307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136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954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691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6307" y="1394281"/>
            <a:ext cx="13249335" cy="6881739"/>
          </a:xfrm>
        </p:spPr>
        <p:txBody>
          <a:bodyPr/>
          <a:lstStyle>
            <a:lvl1pPr>
              <a:defRPr sz="4518"/>
            </a:lvl1pPr>
            <a:lvl2pPr>
              <a:defRPr sz="3954"/>
            </a:lvl2pPr>
            <a:lvl3pPr>
              <a:defRPr sz="3389"/>
            </a:lvl3pPr>
            <a:lvl4pPr>
              <a:defRPr sz="2824"/>
            </a:lvl4pPr>
            <a:lvl5pPr>
              <a:defRPr sz="2824"/>
            </a:lvl5pPr>
            <a:lvl6pPr>
              <a:defRPr sz="2824"/>
            </a:lvl6pPr>
            <a:lvl7pPr>
              <a:defRPr sz="2824"/>
            </a:lvl7pPr>
            <a:lvl8pPr>
              <a:defRPr sz="2824"/>
            </a:lvl8pPr>
            <a:lvl9pPr>
              <a:defRPr sz="282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6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26307" y="1394281"/>
            <a:ext cx="13249335" cy="6881739"/>
          </a:xfrm>
        </p:spPr>
        <p:txBody>
          <a:bodyPr anchor="t"/>
          <a:lstStyle>
            <a:lvl1pPr marL="0" indent="0">
              <a:buNone/>
              <a:defRPr sz="4518"/>
            </a:lvl1pPr>
            <a:lvl2pPr marL="645566" indent="0">
              <a:buNone/>
              <a:defRPr sz="3954"/>
            </a:lvl2pPr>
            <a:lvl3pPr marL="1291133" indent="0">
              <a:buNone/>
              <a:defRPr sz="3389"/>
            </a:lvl3pPr>
            <a:lvl4pPr marL="1936699" indent="0">
              <a:buNone/>
              <a:defRPr sz="2824"/>
            </a:lvl4pPr>
            <a:lvl5pPr marL="2582266" indent="0">
              <a:buNone/>
              <a:defRPr sz="2824"/>
            </a:lvl5pPr>
            <a:lvl6pPr marL="3227832" indent="0">
              <a:buNone/>
              <a:defRPr sz="2824"/>
            </a:lvl6pPr>
            <a:lvl7pPr marL="3873398" indent="0">
              <a:buNone/>
              <a:defRPr sz="2824"/>
            </a:lvl7pPr>
            <a:lvl8pPr marL="4518965" indent="0">
              <a:buNone/>
              <a:defRPr sz="2824"/>
            </a:lvl8pPr>
            <a:lvl9pPr marL="5164531" indent="0">
              <a:buNone/>
              <a:defRPr sz="282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345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9293" y="515571"/>
            <a:ext cx="22572940" cy="1871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293" y="2577850"/>
            <a:ext cx="22572940" cy="6144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9292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69318" y="8975402"/>
            <a:ext cx="8832890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483640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91133" rtl="0" eaLnBrk="1" latinLnBrk="0" hangingPunct="1">
        <a:lnSpc>
          <a:spcPct val="90000"/>
        </a:lnSpc>
        <a:spcBef>
          <a:spcPct val="0"/>
        </a:spcBef>
        <a:buNone/>
        <a:defRPr sz="6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2783" indent="-322783" algn="l" defTabSz="1291133" rtl="0" eaLnBrk="1" latinLnBrk="0" hangingPunct="1">
        <a:lnSpc>
          <a:spcPct val="90000"/>
        </a:lnSpc>
        <a:spcBef>
          <a:spcPts val="1412"/>
        </a:spcBef>
        <a:buFont typeface="Arial" panose="020B0604020202020204" pitchFamily="34" charset="0"/>
        <a:buChar char="•"/>
        <a:defRPr sz="3954" kern="1200">
          <a:solidFill>
            <a:schemeClr val="tx1"/>
          </a:solidFill>
          <a:latin typeface="+mn-lt"/>
          <a:ea typeface="+mn-ea"/>
          <a:cs typeface="+mn-cs"/>
        </a:defRPr>
      </a:lvl1pPr>
      <a:lvl2pPr marL="968350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3389" kern="1200">
          <a:solidFill>
            <a:schemeClr val="tx1"/>
          </a:solidFill>
          <a:latin typeface="+mn-lt"/>
          <a:ea typeface="+mn-ea"/>
          <a:cs typeface="+mn-cs"/>
        </a:defRPr>
      </a:lvl2pPr>
      <a:lvl3pPr marL="1613916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3pPr>
      <a:lvl4pPr marL="22594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905049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550615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41961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841748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487314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1pPr>
      <a:lvl2pPr marL="6455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2pPr>
      <a:lvl3pPr marL="1291133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3pPr>
      <a:lvl4pPr marL="1936699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5822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227832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3873398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518965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164531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["/>
          <p:cNvSpPr/>
          <p:nvPr/>
        </p:nvSpPr>
        <p:spPr>
          <a:xfrm>
            <a:off x="0" y="0"/>
            <a:ext cx="26171525" cy="9683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["/>
          <p:cNvSpPr/>
          <p:nvPr/>
        </p:nvSpPr>
        <p:spPr>
          <a:xfrm>
            <a:off x="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["/>
          <p:cNvSpPr/>
          <p:nvPr/>
        </p:nvSpPr>
        <p:spPr>
          <a:xfrm>
            <a:off x="659130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["/>
          <p:cNvSpPr/>
          <p:nvPr/>
        </p:nvSpPr>
        <p:spPr>
          <a:xfrm>
            <a:off x="131657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["/>
          <p:cNvSpPr/>
          <p:nvPr/>
        </p:nvSpPr>
        <p:spPr>
          <a:xfrm>
            <a:off x="197570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"/>
          <p:cNvSpPr/>
          <p:nvPr/>
        </p:nvSpPr>
        <p:spPr>
          <a:xfrm>
            <a:off x="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"/>
          <p:cNvSpPr/>
          <p:nvPr/>
        </p:nvSpPr>
        <p:spPr>
          <a:xfrm>
            <a:off x="659130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["/>
          <p:cNvSpPr/>
          <p:nvPr/>
        </p:nvSpPr>
        <p:spPr>
          <a:xfrm>
            <a:off x="131657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["/>
          <p:cNvSpPr/>
          <p:nvPr/>
        </p:nvSpPr>
        <p:spPr>
          <a:xfrm>
            <a:off x="197570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[]"/>
          <p:cNvSpPr/>
          <p:nvPr/>
        </p:nvSpPr>
        <p:spPr>
          <a:xfrm>
            <a:off x="2486924" y="6527410"/>
            <a:ext cx="4806950" cy="146304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753610"/>
              <a:gd name="connsiteY0" fmla="*/ 0 h 1485900"/>
              <a:gd name="connsiteX1" fmla="*/ 958850 w 4753610"/>
              <a:gd name="connsiteY1" fmla="*/ 0 h 1485900"/>
              <a:gd name="connsiteX2" fmla="*/ 4753610 w 4753610"/>
              <a:gd name="connsiteY2" fmla="*/ 1249680 h 1485900"/>
              <a:gd name="connsiteX3" fmla="*/ 0 w 4753610"/>
              <a:gd name="connsiteY3" fmla="*/ 1485900 h 1485900"/>
              <a:gd name="connsiteX4" fmla="*/ 0 w 4753610"/>
              <a:gd name="connsiteY4" fmla="*/ 0 h 1485900"/>
              <a:gd name="connsiteX0" fmla="*/ 0 w 4806950"/>
              <a:gd name="connsiteY0" fmla="*/ 0 h 1485900"/>
              <a:gd name="connsiteX1" fmla="*/ 958850 w 4806950"/>
              <a:gd name="connsiteY1" fmla="*/ 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0 w 4806950"/>
              <a:gd name="connsiteY0" fmla="*/ 0 h 1485900"/>
              <a:gd name="connsiteX1" fmla="*/ 3435350 w 4806950"/>
              <a:gd name="connsiteY1" fmla="*/ 83058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929640 w 4806950"/>
              <a:gd name="connsiteY0" fmla="*/ 0 h 1463040"/>
              <a:gd name="connsiteX1" fmla="*/ 3435350 w 4806950"/>
              <a:gd name="connsiteY1" fmla="*/ 807720 h 1463040"/>
              <a:gd name="connsiteX2" fmla="*/ 4806950 w 4806950"/>
              <a:gd name="connsiteY2" fmla="*/ 1264920 h 1463040"/>
              <a:gd name="connsiteX3" fmla="*/ 0 w 4806950"/>
              <a:gd name="connsiteY3" fmla="*/ 1463040 h 1463040"/>
              <a:gd name="connsiteX4" fmla="*/ 929640 w 4806950"/>
              <a:gd name="connsiteY4" fmla="*/ 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6950" h="1463040">
                <a:moveTo>
                  <a:pt x="929640" y="0"/>
                </a:moveTo>
                <a:lnTo>
                  <a:pt x="3435350" y="807720"/>
                </a:lnTo>
                <a:lnTo>
                  <a:pt x="4806950" y="1264920"/>
                </a:lnTo>
                <a:lnTo>
                  <a:pt x="0" y="1463040"/>
                </a:lnTo>
                <a:lnTo>
                  <a:pt x="929640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1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[]"/>
          <p:cNvSpPr/>
          <p:nvPr/>
        </p:nvSpPr>
        <p:spPr>
          <a:xfrm>
            <a:off x="2487106" y="6503122"/>
            <a:ext cx="4691198" cy="148590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645478"/>
              <a:gd name="connsiteY0" fmla="*/ 0 h 1485900"/>
              <a:gd name="connsiteX1" fmla="*/ 958850 w 4645478"/>
              <a:gd name="connsiteY1" fmla="*/ 0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0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928915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928915 w 4645478"/>
              <a:gd name="connsiteY4" fmla="*/ 0 h 1485900"/>
              <a:gd name="connsiteX0" fmla="*/ 928915 w 4668338"/>
              <a:gd name="connsiteY0" fmla="*/ 0 h 1485900"/>
              <a:gd name="connsiteX1" fmla="*/ 2598964 w 4668338"/>
              <a:gd name="connsiteY1" fmla="*/ 580571 h 1485900"/>
              <a:gd name="connsiteX2" fmla="*/ 4668338 w 4668338"/>
              <a:gd name="connsiteY2" fmla="*/ 1192711 h 1485900"/>
              <a:gd name="connsiteX3" fmla="*/ 0 w 4668338"/>
              <a:gd name="connsiteY3" fmla="*/ 1485900 h 1485900"/>
              <a:gd name="connsiteX4" fmla="*/ 928915 w 4668338"/>
              <a:gd name="connsiteY4" fmla="*/ 0 h 1485900"/>
              <a:gd name="connsiteX0" fmla="*/ 928915 w 4714058"/>
              <a:gd name="connsiteY0" fmla="*/ 0 h 1485900"/>
              <a:gd name="connsiteX1" fmla="*/ 2598964 w 4714058"/>
              <a:gd name="connsiteY1" fmla="*/ 580571 h 1485900"/>
              <a:gd name="connsiteX2" fmla="*/ 4714058 w 4714058"/>
              <a:gd name="connsiteY2" fmla="*/ 1329871 h 1485900"/>
              <a:gd name="connsiteX3" fmla="*/ 0 w 4714058"/>
              <a:gd name="connsiteY3" fmla="*/ 1485900 h 1485900"/>
              <a:gd name="connsiteX4" fmla="*/ 928915 w 4714058"/>
              <a:gd name="connsiteY4" fmla="*/ 0 h 1485900"/>
              <a:gd name="connsiteX0" fmla="*/ 928915 w 4691198"/>
              <a:gd name="connsiteY0" fmla="*/ 0 h 1485900"/>
              <a:gd name="connsiteX1" fmla="*/ 2598964 w 4691198"/>
              <a:gd name="connsiteY1" fmla="*/ 580571 h 1485900"/>
              <a:gd name="connsiteX2" fmla="*/ 4691198 w 4691198"/>
              <a:gd name="connsiteY2" fmla="*/ 1261291 h 1485900"/>
              <a:gd name="connsiteX3" fmla="*/ 0 w 4691198"/>
              <a:gd name="connsiteY3" fmla="*/ 1485900 h 1485900"/>
              <a:gd name="connsiteX4" fmla="*/ 928915 w 4691198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1198" h="1485900">
                <a:moveTo>
                  <a:pt x="928915" y="0"/>
                </a:moveTo>
                <a:lnTo>
                  <a:pt x="2598964" y="580571"/>
                </a:lnTo>
                <a:lnTo>
                  <a:pt x="4691198" y="1261291"/>
                </a:lnTo>
                <a:lnTo>
                  <a:pt x="0" y="1485900"/>
                </a:lnTo>
                <a:lnTo>
                  <a:pt x="928915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3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6" name="-"/>
          <p:cNvCxnSpPr>
            <a:endCxn id="15" idx="0"/>
          </p:cNvCxnSpPr>
          <p:nvPr/>
        </p:nvCxnSpPr>
        <p:spPr>
          <a:xfrm flipH="1" flipV="1">
            <a:off x="3416021" y="6503122"/>
            <a:ext cx="1646010" cy="573653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-"/>
          <p:cNvCxnSpPr>
            <a:stCxn id="15" idx="0"/>
            <a:endCxn id="15" idx="3"/>
          </p:cNvCxnSpPr>
          <p:nvPr/>
        </p:nvCxnSpPr>
        <p:spPr>
          <a:xfrm flipH="1">
            <a:off x="2487106" y="6503122"/>
            <a:ext cx="928915" cy="1485900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-"/>
          <p:cNvCxnSpPr>
            <a:endCxn id="15" idx="3"/>
          </p:cNvCxnSpPr>
          <p:nvPr/>
        </p:nvCxnSpPr>
        <p:spPr>
          <a:xfrm flipH="1">
            <a:off x="2487106" y="7967271"/>
            <a:ext cx="464457" cy="21751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-"/>
          <p:cNvCxnSpPr/>
          <p:nvPr/>
        </p:nvCxnSpPr>
        <p:spPr>
          <a:xfrm flipH="1">
            <a:off x="2951563" y="7943895"/>
            <a:ext cx="492012" cy="23376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/\"/>
          <p:cNvSpPr/>
          <p:nvPr/>
        </p:nvSpPr>
        <p:spPr>
          <a:xfrm rot="17558598">
            <a:off x="3342155" y="6386690"/>
            <a:ext cx="106058" cy="121736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58" h="121736">
                <a:moveTo>
                  <a:pt x="49" y="116963"/>
                </a:moveTo>
                <a:cubicBezTo>
                  <a:pt x="-874" y="79809"/>
                  <a:pt x="11387" y="37154"/>
                  <a:pt x="10464" y="0"/>
                </a:cubicBezTo>
                <a:cubicBezTo>
                  <a:pt x="42329" y="6312"/>
                  <a:pt x="72360" y="8229"/>
                  <a:pt x="106058" y="18935"/>
                </a:cubicBezTo>
                <a:cubicBezTo>
                  <a:pt x="103557" y="54120"/>
                  <a:pt x="105448" y="87469"/>
                  <a:pt x="105143" y="121736"/>
                </a:cubicBezTo>
                <a:lnTo>
                  <a:pt x="49" y="116963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/\"/>
          <p:cNvSpPr/>
          <p:nvPr/>
        </p:nvSpPr>
        <p:spPr>
          <a:xfrm rot="17558598">
            <a:off x="2331350" y="7902123"/>
            <a:ext cx="264491" cy="235062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  <a:gd name="connsiteX0" fmla="*/ 49 w 175116"/>
              <a:gd name="connsiteY0" fmla="*/ 116963 h 121736"/>
              <a:gd name="connsiteX1" fmla="*/ 10464 w 175116"/>
              <a:gd name="connsiteY1" fmla="*/ 0 h 121736"/>
              <a:gd name="connsiteX2" fmla="*/ 175116 w 175116"/>
              <a:gd name="connsiteY2" fmla="*/ 23671 h 121736"/>
              <a:gd name="connsiteX3" fmla="*/ 105143 w 175116"/>
              <a:gd name="connsiteY3" fmla="*/ 121736 h 121736"/>
              <a:gd name="connsiteX4" fmla="*/ 49 w 175116"/>
              <a:gd name="connsiteY4" fmla="*/ 116963 h 121736"/>
              <a:gd name="connsiteX0" fmla="*/ 18532 w 193599"/>
              <a:gd name="connsiteY0" fmla="*/ 130690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18532 w 193599"/>
              <a:gd name="connsiteY4" fmla="*/ 130690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264491"/>
              <a:gd name="connsiteY0" fmla="*/ 148070 h 148070"/>
              <a:gd name="connsiteX1" fmla="*/ 0 w 264491"/>
              <a:gd name="connsiteY1" fmla="*/ 0 h 148070"/>
              <a:gd name="connsiteX2" fmla="*/ 264491 w 264491"/>
              <a:gd name="connsiteY2" fmla="*/ 46528 h 148070"/>
              <a:gd name="connsiteX3" fmla="*/ 123626 w 264491"/>
              <a:gd name="connsiteY3" fmla="*/ 135463 h 148070"/>
              <a:gd name="connsiteX4" fmla="*/ 69645 w 264491"/>
              <a:gd name="connsiteY4" fmla="*/ 148070 h 148070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23626 w 264491"/>
              <a:gd name="connsiteY3" fmla="*/ 135463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91" h="235062">
                <a:moveTo>
                  <a:pt x="108514" y="235062"/>
                </a:moveTo>
                <a:cubicBezTo>
                  <a:pt x="86706" y="191139"/>
                  <a:pt x="25662" y="65536"/>
                  <a:pt x="0" y="0"/>
                </a:cubicBezTo>
                <a:cubicBezTo>
                  <a:pt x="31865" y="6312"/>
                  <a:pt x="230793" y="35822"/>
                  <a:pt x="264491" y="46528"/>
                </a:cubicBezTo>
                <a:cubicBezTo>
                  <a:pt x="228109" y="93267"/>
                  <a:pt x="240422" y="83564"/>
                  <a:pt x="193048" y="134885"/>
                </a:cubicBezTo>
                <a:lnTo>
                  <a:pt x="108514" y="235062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 1"/>
          <p:cNvSpPr txBox="1"/>
          <p:nvPr/>
        </p:nvSpPr>
        <p:spPr>
          <a:xfrm>
            <a:off x="2486924" y="6503122"/>
            <a:ext cx="7566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THE MOVID PRESENT</a:t>
            </a:r>
            <a:endParaRPr lang="id-ID" sz="60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23" name="TEXT 2"/>
          <p:cNvSpPr txBox="1"/>
          <p:nvPr/>
        </p:nvSpPr>
        <p:spPr>
          <a:xfrm>
            <a:off x="2554899" y="7124586"/>
            <a:ext cx="4953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i="1" dirty="0" smtClean="0">
                <a:solidFill>
                  <a:schemeClr val="bg1"/>
                </a:solidFill>
              </a:rPr>
              <a:t>FULL EASY EDITING</a:t>
            </a:r>
            <a:endParaRPr lang="id-ID" sz="4800" i="1" dirty="0">
              <a:solidFill>
                <a:schemeClr val="bg1"/>
              </a:solidFill>
            </a:endParaRPr>
          </a:p>
        </p:txBody>
      </p:sp>
      <p:sp>
        <p:nvSpPr>
          <p:cNvPr id="28" name="["/>
          <p:cNvSpPr/>
          <p:nvPr/>
        </p:nvSpPr>
        <p:spPr>
          <a:xfrm>
            <a:off x="659130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["/>
          <p:cNvSpPr/>
          <p:nvPr/>
        </p:nvSpPr>
        <p:spPr>
          <a:xfrm>
            <a:off x="131657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["/>
          <p:cNvSpPr/>
          <p:nvPr/>
        </p:nvSpPr>
        <p:spPr>
          <a:xfrm>
            <a:off x="197570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["/>
          <p:cNvSpPr/>
          <p:nvPr/>
        </p:nvSpPr>
        <p:spPr>
          <a:xfrm>
            <a:off x="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["/>
          <p:cNvSpPr/>
          <p:nvPr/>
        </p:nvSpPr>
        <p:spPr>
          <a:xfrm>
            <a:off x="659130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["/>
          <p:cNvSpPr/>
          <p:nvPr/>
        </p:nvSpPr>
        <p:spPr>
          <a:xfrm>
            <a:off x="131657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["/>
          <p:cNvSpPr/>
          <p:nvPr/>
        </p:nvSpPr>
        <p:spPr>
          <a:xfrm>
            <a:off x="197570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["/>
          <p:cNvSpPr/>
          <p:nvPr/>
        </p:nvSpPr>
        <p:spPr>
          <a:xfrm>
            <a:off x="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6" name="music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35300" y="-1193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5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4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1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7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8" accel="18667" decel="81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63" presetClass="path" presetSubtype="0" accel="26000" decel="44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76598E-6 -4.42623E-6 L 0.06769 -0.00032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2" presetClass="exit" presetSubtype="8" accel="33000" decel="57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ntr" presetSubtype="8" accel="18667" decel="81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63" presetClass="path" presetSubtype="0" accel="26000" decel="4400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70496E-6 -4.59016E-6 L 0.09414 0.00164 " pathEditMode="relative" rAng="0" ptsTypes="AA">
                                      <p:cBhvr>
                                        <p:cTn id="1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7" y="82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" presetClass="exit" presetSubtype="8" accel="33000" decel="6700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2" presetClass="exit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xit" presetSubtype="8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8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1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  <p:bldP spid="22" grpId="2"/>
      <p:bldP spid="23" grpId="0"/>
      <p:bldP spid="23" grpId="1"/>
      <p:bldP spid="23" grpId="2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["/>
          <p:cNvSpPr/>
          <p:nvPr/>
        </p:nvSpPr>
        <p:spPr>
          <a:xfrm>
            <a:off x="0" y="0"/>
            <a:ext cx="26171525" cy="9683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["/>
          <p:cNvSpPr/>
          <p:nvPr/>
        </p:nvSpPr>
        <p:spPr>
          <a:xfrm>
            <a:off x="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["/>
          <p:cNvSpPr/>
          <p:nvPr/>
        </p:nvSpPr>
        <p:spPr>
          <a:xfrm>
            <a:off x="659130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["/>
          <p:cNvSpPr/>
          <p:nvPr/>
        </p:nvSpPr>
        <p:spPr>
          <a:xfrm>
            <a:off x="131657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["/>
          <p:cNvSpPr/>
          <p:nvPr/>
        </p:nvSpPr>
        <p:spPr>
          <a:xfrm>
            <a:off x="197570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"/>
          <p:cNvSpPr/>
          <p:nvPr/>
        </p:nvSpPr>
        <p:spPr>
          <a:xfrm>
            <a:off x="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"/>
          <p:cNvSpPr/>
          <p:nvPr/>
        </p:nvSpPr>
        <p:spPr>
          <a:xfrm>
            <a:off x="659130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["/>
          <p:cNvSpPr/>
          <p:nvPr/>
        </p:nvSpPr>
        <p:spPr>
          <a:xfrm>
            <a:off x="131657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["/>
          <p:cNvSpPr/>
          <p:nvPr/>
        </p:nvSpPr>
        <p:spPr>
          <a:xfrm>
            <a:off x="197570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[]"/>
          <p:cNvSpPr/>
          <p:nvPr/>
        </p:nvSpPr>
        <p:spPr>
          <a:xfrm>
            <a:off x="2486924" y="6527410"/>
            <a:ext cx="4806950" cy="146304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753610"/>
              <a:gd name="connsiteY0" fmla="*/ 0 h 1485900"/>
              <a:gd name="connsiteX1" fmla="*/ 958850 w 4753610"/>
              <a:gd name="connsiteY1" fmla="*/ 0 h 1485900"/>
              <a:gd name="connsiteX2" fmla="*/ 4753610 w 4753610"/>
              <a:gd name="connsiteY2" fmla="*/ 1249680 h 1485900"/>
              <a:gd name="connsiteX3" fmla="*/ 0 w 4753610"/>
              <a:gd name="connsiteY3" fmla="*/ 1485900 h 1485900"/>
              <a:gd name="connsiteX4" fmla="*/ 0 w 4753610"/>
              <a:gd name="connsiteY4" fmla="*/ 0 h 1485900"/>
              <a:gd name="connsiteX0" fmla="*/ 0 w 4806950"/>
              <a:gd name="connsiteY0" fmla="*/ 0 h 1485900"/>
              <a:gd name="connsiteX1" fmla="*/ 958850 w 4806950"/>
              <a:gd name="connsiteY1" fmla="*/ 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0 w 4806950"/>
              <a:gd name="connsiteY0" fmla="*/ 0 h 1485900"/>
              <a:gd name="connsiteX1" fmla="*/ 3435350 w 4806950"/>
              <a:gd name="connsiteY1" fmla="*/ 83058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929640 w 4806950"/>
              <a:gd name="connsiteY0" fmla="*/ 0 h 1463040"/>
              <a:gd name="connsiteX1" fmla="*/ 3435350 w 4806950"/>
              <a:gd name="connsiteY1" fmla="*/ 807720 h 1463040"/>
              <a:gd name="connsiteX2" fmla="*/ 4806950 w 4806950"/>
              <a:gd name="connsiteY2" fmla="*/ 1264920 h 1463040"/>
              <a:gd name="connsiteX3" fmla="*/ 0 w 4806950"/>
              <a:gd name="connsiteY3" fmla="*/ 1463040 h 1463040"/>
              <a:gd name="connsiteX4" fmla="*/ 929640 w 4806950"/>
              <a:gd name="connsiteY4" fmla="*/ 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6950" h="1463040">
                <a:moveTo>
                  <a:pt x="929640" y="0"/>
                </a:moveTo>
                <a:lnTo>
                  <a:pt x="3435350" y="807720"/>
                </a:lnTo>
                <a:lnTo>
                  <a:pt x="4806950" y="1264920"/>
                </a:lnTo>
                <a:lnTo>
                  <a:pt x="0" y="1463040"/>
                </a:lnTo>
                <a:lnTo>
                  <a:pt x="929640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1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[]"/>
          <p:cNvSpPr/>
          <p:nvPr/>
        </p:nvSpPr>
        <p:spPr>
          <a:xfrm>
            <a:off x="2487106" y="6503122"/>
            <a:ext cx="4691198" cy="148590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645478"/>
              <a:gd name="connsiteY0" fmla="*/ 0 h 1485900"/>
              <a:gd name="connsiteX1" fmla="*/ 958850 w 4645478"/>
              <a:gd name="connsiteY1" fmla="*/ 0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0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928915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928915 w 4645478"/>
              <a:gd name="connsiteY4" fmla="*/ 0 h 1485900"/>
              <a:gd name="connsiteX0" fmla="*/ 928915 w 4668338"/>
              <a:gd name="connsiteY0" fmla="*/ 0 h 1485900"/>
              <a:gd name="connsiteX1" fmla="*/ 2598964 w 4668338"/>
              <a:gd name="connsiteY1" fmla="*/ 580571 h 1485900"/>
              <a:gd name="connsiteX2" fmla="*/ 4668338 w 4668338"/>
              <a:gd name="connsiteY2" fmla="*/ 1192711 h 1485900"/>
              <a:gd name="connsiteX3" fmla="*/ 0 w 4668338"/>
              <a:gd name="connsiteY3" fmla="*/ 1485900 h 1485900"/>
              <a:gd name="connsiteX4" fmla="*/ 928915 w 4668338"/>
              <a:gd name="connsiteY4" fmla="*/ 0 h 1485900"/>
              <a:gd name="connsiteX0" fmla="*/ 928915 w 4714058"/>
              <a:gd name="connsiteY0" fmla="*/ 0 h 1485900"/>
              <a:gd name="connsiteX1" fmla="*/ 2598964 w 4714058"/>
              <a:gd name="connsiteY1" fmla="*/ 580571 h 1485900"/>
              <a:gd name="connsiteX2" fmla="*/ 4714058 w 4714058"/>
              <a:gd name="connsiteY2" fmla="*/ 1329871 h 1485900"/>
              <a:gd name="connsiteX3" fmla="*/ 0 w 4714058"/>
              <a:gd name="connsiteY3" fmla="*/ 1485900 h 1485900"/>
              <a:gd name="connsiteX4" fmla="*/ 928915 w 4714058"/>
              <a:gd name="connsiteY4" fmla="*/ 0 h 1485900"/>
              <a:gd name="connsiteX0" fmla="*/ 928915 w 4691198"/>
              <a:gd name="connsiteY0" fmla="*/ 0 h 1485900"/>
              <a:gd name="connsiteX1" fmla="*/ 2598964 w 4691198"/>
              <a:gd name="connsiteY1" fmla="*/ 580571 h 1485900"/>
              <a:gd name="connsiteX2" fmla="*/ 4691198 w 4691198"/>
              <a:gd name="connsiteY2" fmla="*/ 1261291 h 1485900"/>
              <a:gd name="connsiteX3" fmla="*/ 0 w 4691198"/>
              <a:gd name="connsiteY3" fmla="*/ 1485900 h 1485900"/>
              <a:gd name="connsiteX4" fmla="*/ 928915 w 4691198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1198" h="1485900">
                <a:moveTo>
                  <a:pt x="928915" y="0"/>
                </a:moveTo>
                <a:lnTo>
                  <a:pt x="2598964" y="580571"/>
                </a:lnTo>
                <a:lnTo>
                  <a:pt x="4691198" y="1261291"/>
                </a:lnTo>
                <a:lnTo>
                  <a:pt x="0" y="1485900"/>
                </a:lnTo>
                <a:lnTo>
                  <a:pt x="928915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3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6" name="-"/>
          <p:cNvCxnSpPr>
            <a:endCxn id="15" idx="0"/>
          </p:cNvCxnSpPr>
          <p:nvPr/>
        </p:nvCxnSpPr>
        <p:spPr>
          <a:xfrm flipH="1" flipV="1">
            <a:off x="3416021" y="6503122"/>
            <a:ext cx="1646010" cy="573653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-"/>
          <p:cNvCxnSpPr>
            <a:stCxn id="15" idx="0"/>
            <a:endCxn id="15" idx="3"/>
          </p:cNvCxnSpPr>
          <p:nvPr/>
        </p:nvCxnSpPr>
        <p:spPr>
          <a:xfrm flipH="1">
            <a:off x="2487106" y="6503122"/>
            <a:ext cx="928915" cy="1485900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-"/>
          <p:cNvCxnSpPr>
            <a:endCxn id="15" idx="3"/>
          </p:cNvCxnSpPr>
          <p:nvPr/>
        </p:nvCxnSpPr>
        <p:spPr>
          <a:xfrm flipH="1">
            <a:off x="2487106" y="7967271"/>
            <a:ext cx="464457" cy="21751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-"/>
          <p:cNvCxnSpPr/>
          <p:nvPr/>
        </p:nvCxnSpPr>
        <p:spPr>
          <a:xfrm flipH="1">
            <a:off x="2951563" y="7943895"/>
            <a:ext cx="492012" cy="23376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/\"/>
          <p:cNvSpPr/>
          <p:nvPr/>
        </p:nvSpPr>
        <p:spPr>
          <a:xfrm rot="17558598">
            <a:off x="3342155" y="6386690"/>
            <a:ext cx="106058" cy="121736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58" h="121736">
                <a:moveTo>
                  <a:pt x="49" y="116963"/>
                </a:moveTo>
                <a:cubicBezTo>
                  <a:pt x="-874" y="79809"/>
                  <a:pt x="11387" y="37154"/>
                  <a:pt x="10464" y="0"/>
                </a:cubicBezTo>
                <a:cubicBezTo>
                  <a:pt x="42329" y="6312"/>
                  <a:pt x="72360" y="8229"/>
                  <a:pt x="106058" y="18935"/>
                </a:cubicBezTo>
                <a:cubicBezTo>
                  <a:pt x="103557" y="54120"/>
                  <a:pt x="105448" y="87469"/>
                  <a:pt x="105143" y="121736"/>
                </a:cubicBezTo>
                <a:lnTo>
                  <a:pt x="49" y="116963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/\"/>
          <p:cNvSpPr/>
          <p:nvPr/>
        </p:nvSpPr>
        <p:spPr>
          <a:xfrm rot="17558598">
            <a:off x="2331350" y="7902123"/>
            <a:ext cx="264491" cy="235062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  <a:gd name="connsiteX0" fmla="*/ 49 w 175116"/>
              <a:gd name="connsiteY0" fmla="*/ 116963 h 121736"/>
              <a:gd name="connsiteX1" fmla="*/ 10464 w 175116"/>
              <a:gd name="connsiteY1" fmla="*/ 0 h 121736"/>
              <a:gd name="connsiteX2" fmla="*/ 175116 w 175116"/>
              <a:gd name="connsiteY2" fmla="*/ 23671 h 121736"/>
              <a:gd name="connsiteX3" fmla="*/ 105143 w 175116"/>
              <a:gd name="connsiteY3" fmla="*/ 121736 h 121736"/>
              <a:gd name="connsiteX4" fmla="*/ 49 w 175116"/>
              <a:gd name="connsiteY4" fmla="*/ 116963 h 121736"/>
              <a:gd name="connsiteX0" fmla="*/ 18532 w 193599"/>
              <a:gd name="connsiteY0" fmla="*/ 130690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18532 w 193599"/>
              <a:gd name="connsiteY4" fmla="*/ 130690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264491"/>
              <a:gd name="connsiteY0" fmla="*/ 148070 h 148070"/>
              <a:gd name="connsiteX1" fmla="*/ 0 w 264491"/>
              <a:gd name="connsiteY1" fmla="*/ 0 h 148070"/>
              <a:gd name="connsiteX2" fmla="*/ 264491 w 264491"/>
              <a:gd name="connsiteY2" fmla="*/ 46528 h 148070"/>
              <a:gd name="connsiteX3" fmla="*/ 123626 w 264491"/>
              <a:gd name="connsiteY3" fmla="*/ 135463 h 148070"/>
              <a:gd name="connsiteX4" fmla="*/ 69645 w 264491"/>
              <a:gd name="connsiteY4" fmla="*/ 148070 h 148070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23626 w 264491"/>
              <a:gd name="connsiteY3" fmla="*/ 135463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91" h="235062">
                <a:moveTo>
                  <a:pt x="108514" y="235062"/>
                </a:moveTo>
                <a:cubicBezTo>
                  <a:pt x="86706" y="191139"/>
                  <a:pt x="25662" y="65536"/>
                  <a:pt x="0" y="0"/>
                </a:cubicBezTo>
                <a:cubicBezTo>
                  <a:pt x="31865" y="6312"/>
                  <a:pt x="230793" y="35822"/>
                  <a:pt x="264491" y="46528"/>
                </a:cubicBezTo>
                <a:cubicBezTo>
                  <a:pt x="228109" y="93267"/>
                  <a:pt x="240422" y="83564"/>
                  <a:pt x="193048" y="134885"/>
                </a:cubicBezTo>
                <a:lnTo>
                  <a:pt x="108514" y="235062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 1"/>
          <p:cNvSpPr txBox="1"/>
          <p:nvPr/>
        </p:nvSpPr>
        <p:spPr>
          <a:xfrm>
            <a:off x="2486924" y="6503122"/>
            <a:ext cx="7435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MOTION STYLE PRO</a:t>
            </a:r>
            <a:endParaRPr lang="id-ID" sz="60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23" name="TEXT 2"/>
          <p:cNvSpPr txBox="1"/>
          <p:nvPr/>
        </p:nvSpPr>
        <p:spPr>
          <a:xfrm>
            <a:off x="2554899" y="7124586"/>
            <a:ext cx="4953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i="1" dirty="0" smtClean="0">
                <a:solidFill>
                  <a:schemeClr val="bg1"/>
                </a:solidFill>
              </a:rPr>
              <a:t>FULL EASY EDITING</a:t>
            </a:r>
            <a:endParaRPr lang="id-ID" sz="4800" i="1" dirty="0">
              <a:solidFill>
                <a:schemeClr val="bg1"/>
              </a:solidFill>
            </a:endParaRPr>
          </a:p>
        </p:txBody>
      </p:sp>
      <p:sp>
        <p:nvSpPr>
          <p:cNvPr id="28" name="["/>
          <p:cNvSpPr/>
          <p:nvPr/>
        </p:nvSpPr>
        <p:spPr>
          <a:xfrm>
            <a:off x="659130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["/>
          <p:cNvSpPr/>
          <p:nvPr/>
        </p:nvSpPr>
        <p:spPr>
          <a:xfrm>
            <a:off x="131657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["/>
          <p:cNvSpPr/>
          <p:nvPr/>
        </p:nvSpPr>
        <p:spPr>
          <a:xfrm>
            <a:off x="197570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["/>
          <p:cNvSpPr/>
          <p:nvPr/>
        </p:nvSpPr>
        <p:spPr>
          <a:xfrm>
            <a:off x="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["/>
          <p:cNvSpPr/>
          <p:nvPr/>
        </p:nvSpPr>
        <p:spPr>
          <a:xfrm>
            <a:off x="659130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["/>
          <p:cNvSpPr/>
          <p:nvPr/>
        </p:nvSpPr>
        <p:spPr>
          <a:xfrm>
            <a:off x="131657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["/>
          <p:cNvSpPr/>
          <p:nvPr/>
        </p:nvSpPr>
        <p:spPr>
          <a:xfrm>
            <a:off x="197570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["/>
          <p:cNvSpPr/>
          <p:nvPr/>
        </p:nvSpPr>
        <p:spPr>
          <a:xfrm>
            <a:off x="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0350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4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5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8" accel="18667" decel="81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63" presetClass="path" presetSubtype="0" accel="26000" decel="44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82142E-7 -4.42623E-6 L 0.06769 -0.00032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" presetClass="exit" presetSubtype="8" accel="33000" decel="57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ntr" presetSubtype="8" accel="18667" decel="81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3" presetClass="path" presetSubtype="0" accel="26000" decel="4400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70496E-6 -4.59016E-6 L 0.09414 0.00164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7" y="82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" presetClass="exit" presetSubtype="8" accel="33000" decel="6700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xit" presetSubtype="8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1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  <p:bldP spid="22" grpId="2"/>
      <p:bldP spid="23" grpId="0"/>
      <p:bldP spid="23" grpId="1"/>
      <p:bldP spid="23" grpId="2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["/>
          <p:cNvSpPr/>
          <p:nvPr/>
        </p:nvSpPr>
        <p:spPr>
          <a:xfrm>
            <a:off x="0" y="0"/>
            <a:ext cx="26171525" cy="9683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["/>
          <p:cNvSpPr/>
          <p:nvPr/>
        </p:nvSpPr>
        <p:spPr>
          <a:xfrm>
            <a:off x="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["/>
          <p:cNvSpPr/>
          <p:nvPr/>
        </p:nvSpPr>
        <p:spPr>
          <a:xfrm>
            <a:off x="659130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["/>
          <p:cNvSpPr/>
          <p:nvPr/>
        </p:nvSpPr>
        <p:spPr>
          <a:xfrm>
            <a:off x="131657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["/>
          <p:cNvSpPr/>
          <p:nvPr/>
        </p:nvSpPr>
        <p:spPr>
          <a:xfrm>
            <a:off x="197570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"/>
          <p:cNvSpPr/>
          <p:nvPr/>
        </p:nvSpPr>
        <p:spPr>
          <a:xfrm>
            <a:off x="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"/>
          <p:cNvSpPr/>
          <p:nvPr/>
        </p:nvSpPr>
        <p:spPr>
          <a:xfrm>
            <a:off x="659130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["/>
          <p:cNvSpPr/>
          <p:nvPr/>
        </p:nvSpPr>
        <p:spPr>
          <a:xfrm>
            <a:off x="131657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["/>
          <p:cNvSpPr/>
          <p:nvPr/>
        </p:nvSpPr>
        <p:spPr>
          <a:xfrm>
            <a:off x="197570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[]"/>
          <p:cNvSpPr/>
          <p:nvPr/>
        </p:nvSpPr>
        <p:spPr>
          <a:xfrm>
            <a:off x="2486924" y="6527410"/>
            <a:ext cx="4806950" cy="146304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753610"/>
              <a:gd name="connsiteY0" fmla="*/ 0 h 1485900"/>
              <a:gd name="connsiteX1" fmla="*/ 958850 w 4753610"/>
              <a:gd name="connsiteY1" fmla="*/ 0 h 1485900"/>
              <a:gd name="connsiteX2" fmla="*/ 4753610 w 4753610"/>
              <a:gd name="connsiteY2" fmla="*/ 1249680 h 1485900"/>
              <a:gd name="connsiteX3" fmla="*/ 0 w 4753610"/>
              <a:gd name="connsiteY3" fmla="*/ 1485900 h 1485900"/>
              <a:gd name="connsiteX4" fmla="*/ 0 w 4753610"/>
              <a:gd name="connsiteY4" fmla="*/ 0 h 1485900"/>
              <a:gd name="connsiteX0" fmla="*/ 0 w 4806950"/>
              <a:gd name="connsiteY0" fmla="*/ 0 h 1485900"/>
              <a:gd name="connsiteX1" fmla="*/ 958850 w 4806950"/>
              <a:gd name="connsiteY1" fmla="*/ 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0 w 4806950"/>
              <a:gd name="connsiteY0" fmla="*/ 0 h 1485900"/>
              <a:gd name="connsiteX1" fmla="*/ 3435350 w 4806950"/>
              <a:gd name="connsiteY1" fmla="*/ 83058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929640 w 4806950"/>
              <a:gd name="connsiteY0" fmla="*/ 0 h 1463040"/>
              <a:gd name="connsiteX1" fmla="*/ 3435350 w 4806950"/>
              <a:gd name="connsiteY1" fmla="*/ 807720 h 1463040"/>
              <a:gd name="connsiteX2" fmla="*/ 4806950 w 4806950"/>
              <a:gd name="connsiteY2" fmla="*/ 1264920 h 1463040"/>
              <a:gd name="connsiteX3" fmla="*/ 0 w 4806950"/>
              <a:gd name="connsiteY3" fmla="*/ 1463040 h 1463040"/>
              <a:gd name="connsiteX4" fmla="*/ 929640 w 4806950"/>
              <a:gd name="connsiteY4" fmla="*/ 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6950" h="1463040">
                <a:moveTo>
                  <a:pt x="929640" y="0"/>
                </a:moveTo>
                <a:lnTo>
                  <a:pt x="3435350" y="807720"/>
                </a:lnTo>
                <a:lnTo>
                  <a:pt x="4806950" y="1264920"/>
                </a:lnTo>
                <a:lnTo>
                  <a:pt x="0" y="1463040"/>
                </a:lnTo>
                <a:lnTo>
                  <a:pt x="929640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1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[]"/>
          <p:cNvSpPr/>
          <p:nvPr/>
        </p:nvSpPr>
        <p:spPr>
          <a:xfrm>
            <a:off x="2487106" y="6503122"/>
            <a:ext cx="4691198" cy="148590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645478"/>
              <a:gd name="connsiteY0" fmla="*/ 0 h 1485900"/>
              <a:gd name="connsiteX1" fmla="*/ 958850 w 4645478"/>
              <a:gd name="connsiteY1" fmla="*/ 0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0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928915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928915 w 4645478"/>
              <a:gd name="connsiteY4" fmla="*/ 0 h 1485900"/>
              <a:gd name="connsiteX0" fmla="*/ 928915 w 4668338"/>
              <a:gd name="connsiteY0" fmla="*/ 0 h 1485900"/>
              <a:gd name="connsiteX1" fmla="*/ 2598964 w 4668338"/>
              <a:gd name="connsiteY1" fmla="*/ 580571 h 1485900"/>
              <a:gd name="connsiteX2" fmla="*/ 4668338 w 4668338"/>
              <a:gd name="connsiteY2" fmla="*/ 1192711 h 1485900"/>
              <a:gd name="connsiteX3" fmla="*/ 0 w 4668338"/>
              <a:gd name="connsiteY3" fmla="*/ 1485900 h 1485900"/>
              <a:gd name="connsiteX4" fmla="*/ 928915 w 4668338"/>
              <a:gd name="connsiteY4" fmla="*/ 0 h 1485900"/>
              <a:gd name="connsiteX0" fmla="*/ 928915 w 4714058"/>
              <a:gd name="connsiteY0" fmla="*/ 0 h 1485900"/>
              <a:gd name="connsiteX1" fmla="*/ 2598964 w 4714058"/>
              <a:gd name="connsiteY1" fmla="*/ 580571 h 1485900"/>
              <a:gd name="connsiteX2" fmla="*/ 4714058 w 4714058"/>
              <a:gd name="connsiteY2" fmla="*/ 1329871 h 1485900"/>
              <a:gd name="connsiteX3" fmla="*/ 0 w 4714058"/>
              <a:gd name="connsiteY3" fmla="*/ 1485900 h 1485900"/>
              <a:gd name="connsiteX4" fmla="*/ 928915 w 4714058"/>
              <a:gd name="connsiteY4" fmla="*/ 0 h 1485900"/>
              <a:gd name="connsiteX0" fmla="*/ 928915 w 4691198"/>
              <a:gd name="connsiteY0" fmla="*/ 0 h 1485900"/>
              <a:gd name="connsiteX1" fmla="*/ 2598964 w 4691198"/>
              <a:gd name="connsiteY1" fmla="*/ 580571 h 1485900"/>
              <a:gd name="connsiteX2" fmla="*/ 4691198 w 4691198"/>
              <a:gd name="connsiteY2" fmla="*/ 1261291 h 1485900"/>
              <a:gd name="connsiteX3" fmla="*/ 0 w 4691198"/>
              <a:gd name="connsiteY3" fmla="*/ 1485900 h 1485900"/>
              <a:gd name="connsiteX4" fmla="*/ 928915 w 4691198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1198" h="1485900">
                <a:moveTo>
                  <a:pt x="928915" y="0"/>
                </a:moveTo>
                <a:lnTo>
                  <a:pt x="2598964" y="580571"/>
                </a:lnTo>
                <a:lnTo>
                  <a:pt x="4691198" y="1261291"/>
                </a:lnTo>
                <a:lnTo>
                  <a:pt x="0" y="1485900"/>
                </a:lnTo>
                <a:lnTo>
                  <a:pt x="928915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3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6" name="-"/>
          <p:cNvCxnSpPr>
            <a:endCxn id="15" idx="0"/>
          </p:cNvCxnSpPr>
          <p:nvPr/>
        </p:nvCxnSpPr>
        <p:spPr>
          <a:xfrm flipH="1" flipV="1">
            <a:off x="3416021" y="6503122"/>
            <a:ext cx="1646010" cy="573653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-"/>
          <p:cNvCxnSpPr>
            <a:stCxn id="15" idx="0"/>
            <a:endCxn id="15" idx="3"/>
          </p:cNvCxnSpPr>
          <p:nvPr/>
        </p:nvCxnSpPr>
        <p:spPr>
          <a:xfrm flipH="1">
            <a:off x="2487106" y="6503122"/>
            <a:ext cx="928915" cy="1485900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-"/>
          <p:cNvCxnSpPr>
            <a:endCxn id="15" idx="3"/>
          </p:cNvCxnSpPr>
          <p:nvPr/>
        </p:nvCxnSpPr>
        <p:spPr>
          <a:xfrm flipH="1">
            <a:off x="2487106" y="7967271"/>
            <a:ext cx="464457" cy="21751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-"/>
          <p:cNvCxnSpPr/>
          <p:nvPr/>
        </p:nvCxnSpPr>
        <p:spPr>
          <a:xfrm flipH="1">
            <a:off x="2951563" y="7943895"/>
            <a:ext cx="492012" cy="23376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/\"/>
          <p:cNvSpPr/>
          <p:nvPr/>
        </p:nvSpPr>
        <p:spPr>
          <a:xfrm rot="17558598">
            <a:off x="3342155" y="6386690"/>
            <a:ext cx="106058" cy="121736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58" h="121736">
                <a:moveTo>
                  <a:pt x="49" y="116963"/>
                </a:moveTo>
                <a:cubicBezTo>
                  <a:pt x="-874" y="79809"/>
                  <a:pt x="11387" y="37154"/>
                  <a:pt x="10464" y="0"/>
                </a:cubicBezTo>
                <a:cubicBezTo>
                  <a:pt x="42329" y="6312"/>
                  <a:pt x="72360" y="8229"/>
                  <a:pt x="106058" y="18935"/>
                </a:cubicBezTo>
                <a:cubicBezTo>
                  <a:pt x="103557" y="54120"/>
                  <a:pt x="105448" y="87469"/>
                  <a:pt x="105143" y="121736"/>
                </a:cubicBezTo>
                <a:lnTo>
                  <a:pt x="49" y="116963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/\"/>
          <p:cNvSpPr/>
          <p:nvPr/>
        </p:nvSpPr>
        <p:spPr>
          <a:xfrm rot="17558598">
            <a:off x="2331350" y="7902123"/>
            <a:ext cx="264491" cy="235062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  <a:gd name="connsiteX0" fmla="*/ 49 w 175116"/>
              <a:gd name="connsiteY0" fmla="*/ 116963 h 121736"/>
              <a:gd name="connsiteX1" fmla="*/ 10464 w 175116"/>
              <a:gd name="connsiteY1" fmla="*/ 0 h 121736"/>
              <a:gd name="connsiteX2" fmla="*/ 175116 w 175116"/>
              <a:gd name="connsiteY2" fmla="*/ 23671 h 121736"/>
              <a:gd name="connsiteX3" fmla="*/ 105143 w 175116"/>
              <a:gd name="connsiteY3" fmla="*/ 121736 h 121736"/>
              <a:gd name="connsiteX4" fmla="*/ 49 w 175116"/>
              <a:gd name="connsiteY4" fmla="*/ 116963 h 121736"/>
              <a:gd name="connsiteX0" fmla="*/ 18532 w 193599"/>
              <a:gd name="connsiteY0" fmla="*/ 130690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18532 w 193599"/>
              <a:gd name="connsiteY4" fmla="*/ 130690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264491"/>
              <a:gd name="connsiteY0" fmla="*/ 148070 h 148070"/>
              <a:gd name="connsiteX1" fmla="*/ 0 w 264491"/>
              <a:gd name="connsiteY1" fmla="*/ 0 h 148070"/>
              <a:gd name="connsiteX2" fmla="*/ 264491 w 264491"/>
              <a:gd name="connsiteY2" fmla="*/ 46528 h 148070"/>
              <a:gd name="connsiteX3" fmla="*/ 123626 w 264491"/>
              <a:gd name="connsiteY3" fmla="*/ 135463 h 148070"/>
              <a:gd name="connsiteX4" fmla="*/ 69645 w 264491"/>
              <a:gd name="connsiteY4" fmla="*/ 148070 h 148070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23626 w 264491"/>
              <a:gd name="connsiteY3" fmla="*/ 135463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91" h="235062">
                <a:moveTo>
                  <a:pt x="108514" y="235062"/>
                </a:moveTo>
                <a:cubicBezTo>
                  <a:pt x="86706" y="191139"/>
                  <a:pt x="25662" y="65536"/>
                  <a:pt x="0" y="0"/>
                </a:cubicBezTo>
                <a:cubicBezTo>
                  <a:pt x="31865" y="6312"/>
                  <a:pt x="230793" y="35822"/>
                  <a:pt x="264491" y="46528"/>
                </a:cubicBezTo>
                <a:cubicBezTo>
                  <a:pt x="228109" y="93267"/>
                  <a:pt x="240422" y="83564"/>
                  <a:pt x="193048" y="134885"/>
                </a:cubicBezTo>
                <a:lnTo>
                  <a:pt x="108514" y="235062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 1"/>
          <p:cNvSpPr txBox="1"/>
          <p:nvPr/>
        </p:nvSpPr>
        <p:spPr>
          <a:xfrm>
            <a:off x="2486924" y="6503122"/>
            <a:ext cx="62568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MODERN DESIGN</a:t>
            </a:r>
            <a:endParaRPr lang="id-ID" sz="60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23" name="TEXT 2"/>
          <p:cNvSpPr txBox="1"/>
          <p:nvPr/>
        </p:nvSpPr>
        <p:spPr>
          <a:xfrm>
            <a:off x="2554899" y="7124586"/>
            <a:ext cx="4953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i="1" dirty="0" smtClean="0">
                <a:solidFill>
                  <a:schemeClr val="bg1"/>
                </a:solidFill>
              </a:rPr>
              <a:t>FULL EASY EDITING</a:t>
            </a:r>
            <a:endParaRPr lang="id-ID" sz="4800" i="1" dirty="0">
              <a:solidFill>
                <a:schemeClr val="bg1"/>
              </a:solidFill>
            </a:endParaRPr>
          </a:p>
        </p:txBody>
      </p:sp>
      <p:sp>
        <p:nvSpPr>
          <p:cNvPr id="28" name="["/>
          <p:cNvSpPr/>
          <p:nvPr/>
        </p:nvSpPr>
        <p:spPr>
          <a:xfrm>
            <a:off x="659130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["/>
          <p:cNvSpPr/>
          <p:nvPr/>
        </p:nvSpPr>
        <p:spPr>
          <a:xfrm>
            <a:off x="131657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["/>
          <p:cNvSpPr/>
          <p:nvPr/>
        </p:nvSpPr>
        <p:spPr>
          <a:xfrm>
            <a:off x="197570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["/>
          <p:cNvSpPr/>
          <p:nvPr/>
        </p:nvSpPr>
        <p:spPr>
          <a:xfrm>
            <a:off x="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["/>
          <p:cNvSpPr/>
          <p:nvPr/>
        </p:nvSpPr>
        <p:spPr>
          <a:xfrm>
            <a:off x="659130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["/>
          <p:cNvSpPr/>
          <p:nvPr/>
        </p:nvSpPr>
        <p:spPr>
          <a:xfrm>
            <a:off x="131657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["/>
          <p:cNvSpPr/>
          <p:nvPr/>
        </p:nvSpPr>
        <p:spPr>
          <a:xfrm>
            <a:off x="197570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["/>
          <p:cNvSpPr/>
          <p:nvPr/>
        </p:nvSpPr>
        <p:spPr>
          <a:xfrm>
            <a:off x="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701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4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5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8" accel="18667" decel="81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63" presetClass="path" presetSubtype="0" accel="26000" decel="44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32488E-6 -4.42623E-6 L 0.06769 -0.00032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" presetClass="exit" presetSubtype="8" accel="33000" decel="57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ntr" presetSubtype="8" accel="18667" decel="81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3" presetClass="path" presetSubtype="0" accel="26000" decel="4400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70496E-6 -4.59016E-6 L 0.09414 0.00164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7" y="82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" presetClass="exit" presetSubtype="8" accel="33000" decel="6700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xit" presetSubtype="8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1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  <p:bldP spid="22" grpId="2"/>
      <p:bldP spid="23" grpId="0"/>
      <p:bldP spid="23" grpId="1"/>
      <p:bldP spid="23" grpId="2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["/>
          <p:cNvSpPr/>
          <p:nvPr/>
        </p:nvSpPr>
        <p:spPr>
          <a:xfrm>
            <a:off x="0" y="0"/>
            <a:ext cx="26171525" cy="9683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["/>
          <p:cNvSpPr/>
          <p:nvPr/>
        </p:nvSpPr>
        <p:spPr>
          <a:xfrm>
            <a:off x="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["/>
          <p:cNvSpPr/>
          <p:nvPr/>
        </p:nvSpPr>
        <p:spPr>
          <a:xfrm>
            <a:off x="6591300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["/>
          <p:cNvSpPr/>
          <p:nvPr/>
        </p:nvSpPr>
        <p:spPr>
          <a:xfrm>
            <a:off x="131657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["/>
          <p:cNvSpPr/>
          <p:nvPr/>
        </p:nvSpPr>
        <p:spPr>
          <a:xfrm>
            <a:off x="19757073" y="0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"/>
          <p:cNvSpPr/>
          <p:nvPr/>
        </p:nvSpPr>
        <p:spPr>
          <a:xfrm>
            <a:off x="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"/>
          <p:cNvSpPr/>
          <p:nvPr/>
        </p:nvSpPr>
        <p:spPr>
          <a:xfrm>
            <a:off x="6591300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["/>
          <p:cNvSpPr/>
          <p:nvPr/>
        </p:nvSpPr>
        <p:spPr>
          <a:xfrm>
            <a:off x="131657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["/>
          <p:cNvSpPr/>
          <p:nvPr/>
        </p:nvSpPr>
        <p:spPr>
          <a:xfrm>
            <a:off x="19757073" y="4878388"/>
            <a:ext cx="6591300" cy="4878388"/>
          </a:xfrm>
          <a:prstGeom prst="rect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[]"/>
          <p:cNvSpPr/>
          <p:nvPr/>
        </p:nvSpPr>
        <p:spPr>
          <a:xfrm>
            <a:off x="2486924" y="6527410"/>
            <a:ext cx="4806950" cy="146304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753610"/>
              <a:gd name="connsiteY0" fmla="*/ 0 h 1485900"/>
              <a:gd name="connsiteX1" fmla="*/ 958850 w 4753610"/>
              <a:gd name="connsiteY1" fmla="*/ 0 h 1485900"/>
              <a:gd name="connsiteX2" fmla="*/ 4753610 w 4753610"/>
              <a:gd name="connsiteY2" fmla="*/ 1249680 h 1485900"/>
              <a:gd name="connsiteX3" fmla="*/ 0 w 4753610"/>
              <a:gd name="connsiteY3" fmla="*/ 1485900 h 1485900"/>
              <a:gd name="connsiteX4" fmla="*/ 0 w 4753610"/>
              <a:gd name="connsiteY4" fmla="*/ 0 h 1485900"/>
              <a:gd name="connsiteX0" fmla="*/ 0 w 4806950"/>
              <a:gd name="connsiteY0" fmla="*/ 0 h 1485900"/>
              <a:gd name="connsiteX1" fmla="*/ 958850 w 4806950"/>
              <a:gd name="connsiteY1" fmla="*/ 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0 w 4806950"/>
              <a:gd name="connsiteY0" fmla="*/ 0 h 1485900"/>
              <a:gd name="connsiteX1" fmla="*/ 3435350 w 4806950"/>
              <a:gd name="connsiteY1" fmla="*/ 830580 h 1485900"/>
              <a:gd name="connsiteX2" fmla="*/ 4806950 w 4806950"/>
              <a:gd name="connsiteY2" fmla="*/ 1287780 h 1485900"/>
              <a:gd name="connsiteX3" fmla="*/ 0 w 4806950"/>
              <a:gd name="connsiteY3" fmla="*/ 1485900 h 1485900"/>
              <a:gd name="connsiteX4" fmla="*/ 0 w 4806950"/>
              <a:gd name="connsiteY4" fmla="*/ 0 h 1485900"/>
              <a:gd name="connsiteX0" fmla="*/ 929640 w 4806950"/>
              <a:gd name="connsiteY0" fmla="*/ 0 h 1463040"/>
              <a:gd name="connsiteX1" fmla="*/ 3435350 w 4806950"/>
              <a:gd name="connsiteY1" fmla="*/ 807720 h 1463040"/>
              <a:gd name="connsiteX2" fmla="*/ 4806950 w 4806950"/>
              <a:gd name="connsiteY2" fmla="*/ 1264920 h 1463040"/>
              <a:gd name="connsiteX3" fmla="*/ 0 w 4806950"/>
              <a:gd name="connsiteY3" fmla="*/ 1463040 h 1463040"/>
              <a:gd name="connsiteX4" fmla="*/ 929640 w 4806950"/>
              <a:gd name="connsiteY4" fmla="*/ 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6950" h="1463040">
                <a:moveTo>
                  <a:pt x="929640" y="0"/>
                </a:moveTo>
                <a:lnTo>
                  <a:pt x="3435350" y="807720"/>
                </a:lnTo>
                <a:lnTo>
                  <a:pt x="4806950" y="1264920"/>
                </a:lnTo>
                <a:lnTo>
                  <a:pt x="0" y="1463040"/>
                </a:lnTo>
                <a:lnTo>
                  <a:pt x="929640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1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[]"/>
          <p:cNvSpPr/>
          <p:nvPr/>
        </p:nvSpPr>
        <p:spPr>
          <a:xfrm>
            <a:off x="2487106" y="6503122"/>
            <a:ext cx="4691198" cy="1485900"/>
          </a:xfrm>
          <a:custGeom>
            <a:avLst/>
            <a:gdLst>
              <a:gd name="connsiteX0" fmla="*/ 0 w 958850"/>
              <a:gd name="connsiteY0" fmla="*/ 0 h 1485900"/>
              <a:gd name="connsiteX1" fmla="*/ 958850 w 958850"/>
              <a:gd name="connsiteY1" fmla="*/ 0 h 1485900"/>
              <a:gd name="connsiteX2" fmla="*/ 958850 w 958850"/>
              <a:gd name="connsiteY2" fmla="*/ 1485900 h 1485900"/>
              <a:gd name="connsiteX3" fmla="*/ 0 w 958850"/>
              <a:gd name="connsiteY3" fmla="*/ 1485900 h 1485900"/>
              <a:gd name="connsiteX4" fmla="*/ 0 w 958850"/>
              <a:gd name="connsiteY4" fmla="*/ 0 h 1485900"/>
              <a:gd name="connsiteX0" fmla="*/ 0 w 4645478"/>
              <a:gd name="connsiteY0" fmla="*/ 0 h 1485900"/>
              <a:gd name="connsiteX1" fmla="*/ 958850 w 4645478"/>
              <a:gd name="connsiteY1" fmla="*/ 0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0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0 w 4645478"/>
              <a:gd name="connsiteY4" fmla="*/ 0 h 1485900"/>
              <a:gd name="connsiteX0" fmla="*/ 928915 w 4645478"/>
              <a:gd name="connsiteY0" fmla="*/ 0 h 1485900"/>
              <a:gd name="connsiteX1" fmla="*/ 2598964 w 4645478"/>
              <a:gd name="connsiteY1" fmla="*/ 580571 h 1485900"/>
              <a:gd name="connsiteX2" fmla="*/ 4645478 w 4645478"/>
              <a:gd name="connsiteY2" fmla="*/ 1253671 h 1485900"/>
              <a:gd name="connsiteX3" fmla="*/ 0 w 4645478"/>
              <a:gd name="connsiteY3" fmla="*/ 1485900 h 1485900"/>
              <a:gd name="connsiteX4" fmla="*/ 928915 w 4645478"/>
              <a:gd name="connsiteY4" fmla="*/ 0 h 1485900"/>
              <a:gd name="connsiteX0" fmla="*/ 928915 w 4668338"/>
              <a:gd name="connsiteY0" fmla="*/ 0 h 1485900"/>
              <a:gd name="connsiteX1" fmla="*/ 2598964 w 4668338"/>
              <a:gd name="connsiteY1" fmla="*/ 580571 h 1485900"/>
              <a:gd name="connsiteX2" fmla="*/ 4668338 w 4668338"/>
              <a:gd name="connsiteY2" fmla="*/ 1192711 h 1485900"/>
              <a:gd name="connsiteX3" fmla="*/ 0 w 4668338"/>
              <a:gd name="connsiteY3" fmla="*/ 1485900 h 1485900"/>
              <a:gd name="connsiteX4" fmla="*/ 928915 w 4668338"/>
              <a:gd name="connsiteY4" fmla="*/ 0 h 1485900"/>
              <a:gd name="connsiteX0" fmla="*/ 928915 w 4714058"/>
              <a:gd name="connsiteY0" fmla="*/ 0 h 1485900"/>
              <a:gd name="connsiteX1" fmla="*/ 2598964 w 4714058"/>
              <a:gd name="connsiteY1" fmla="*/ 580571 h 1485900"/>
              <a:gd name="connsiteX2" fmla="*/ 4714058 w 4714058"/>
              <a:gd name="connsiteY2" fmla="*/ 1329871 h 1485900"/>
              <a:gd name="connsiteX3" fmla="*/ 0 w 4714058"/>
              <a:gd name="connsiteY3" fmla="*/ 1485900 h 1485900"/>
              <a:gd name="connsiteX4" fmla="*/ 928915 w 4714058"/>
              <a:gd name="connsiteY4" fmla="*/ 0 h 1485900"/>
              <a:gd name="connsiteX0" fmla="*/ 928915 w 4691198"/>
              <a:gd name="connsiteY0" fmla="*/ 0 h 1485900"/>
              <a:gd name="connsiteX1" fmla="*/ 2598964 w 4691198"/>
              <a:gd name="connsiteY1" fmla="*/ 580571 h 1485900"/>
              <a:gd name="connsiteX2" fmla="*/ 4691198 w 4691198"/>
              <a:gd name="connsiteY2" fmla="*/ 1261291 h 1485900"/>
              <a:gd name="connsiteX3" fmla="*/ 0 w 4691198"/>
              <a:gd name="connsiteY3" fmla="*/ 1485900 h 1485900"/>
              <a:gd name="connsiteX4" fmla="*/ 928915 w 4691198"/>
              <a:gd name="connsiteY4" fmla="*/ 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1198" h="1485900">
                <a:moveTo>
                  <a:pt x="928915" y="0"/>
                </a:moveTo>
                <a:lnTo>
                  <a:pt x="2598964" y="580571"/>
                </a:lnTo>
                <a:lnTo>
                  <a:pt x="4691198" y="1261291"/>
                </a:lnTo>
                <a:lnTo>
                  <a:pt x="0" y="1485900"/>
                </a:lnTo>
                <a:lnTo>
                  <a:pt x="928915" y="0"/>
                </a:lnTo>
                <a:close/>
              </a:path>
            </a:pathLst>
          </a:custGeom>
          <a:noFill/>
          <a:ln w="203200">
            <a:solidFill>
              <a:srgbClr val="64EA97">
                <a:alpha val="3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6" name="-"/>
          <p:cNvCxnSpPr>
            <a:endCxn id="15" idx="0"/>
          </p:cNvCxnSpPr>
          <p:nvPr/>
        </p:nvCxnSpPr>
        <p:spPr>
          <a:xfrm flipH="1" flipV="1">
            <a:off x="3416021" y="6503122"/>
            <a:ext cx="1646010" cy="573653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-"/>
          <p:cNvCxnSpPr>
            <a:stCxn id="15" idx="0"/>
            <a:endCxn id="15" idx="3"/>
          </p:cNvCxnSpPr>
          <p:nvPr/>
        </p:nvCxnSpPr>
        <p:spPr>
          <a:xfrm flipH="1">
            <a:off x="2487106" y="6503122"/>
            <a:ext cx="928915" cy="1485900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-"/>
          <p:cNvCxnSpPr>
            <a:endCxn id="15" idx="3"/>
          </p:cNvCxnSpPr>
          <p:nvPr/>
        </p:nvCxnSpPr>
        <p:spPr>
          <a:xfrm flipH="1">
            <a:off x="2487106" y="7967271"/>
            <a:ext cx="464457" cy="21751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-"/>
          <p:cNvCxnSpPr/>
          <p:nvPr/>
        </p:nvCxnSpPr>
        <p:spPr>
          <a:xfrm flipH="1">
            <a:off x="2951563" y="7943895"/>
            <a:ext cx="492012" cy="23376"/>
          </a:xfrm>
          <a:prstGeom prst="line">
            <a:avLst/>
          </a:prstGeom>
          <a:ln w="203200">
            <a:solidFill>
              <a:srgbClr val="64E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/\"/>
          <p:cNvSpPr/>
          <p:nvPr/>
        </p:nvSpPr>
        <p:spPr>
          <a:xfrm rot="17558598">
            <a:off x="3342155" y="6386690"/>
            <a:ext cx="106058" cy="121736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58" h="121736">
                <a:moveTo>
                  <a:pt x="49" y="116963"/>
                </a:moveTo>
                <a:cubicBezTo>
                  <a:pt x="-874" y="79809"/>
                  <a:pt x="11387" y="37154"/>
                  <a:pt x="10464" y="0"/>
                </a:cubicBezTo>
                <a:cubicBezTo>
                  <a:pt x="42329" y="6312"/>
                  <a:pt x="72360" y="8229"/>
                  <a:pt x="106058" y="18935"/>
                </a:cubicBezTo>
                <a:cubicBezTo>
                  <a:pt x="103557" y="54120"/>
                  <a:pt x="105448" y="87469"/>
                  <a:pt x="105143" y="121736"/>
                </a:cubicBezTo>
                <a:lnTo>
                  <a:pt x="49" y="116963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/\"/>
          <p:cNvSpPr/>
          <p:nvPr/>
        </p:nvSpPr>
        <p:spPr>
          <a:xfrm rot="17558598">
            <a:off x="2331350" y="7902123"/>
            <a:ext cx="264491" cy="235062"/>
          </a:xfrm>
          <a:custGeom>
            <a:avLst/>
            <a:gdLst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8905 w 128905"/>
              <a:gd name="connsiteY2" fmla="*/ 111125 h 111125"/>
              <a:gd name="connsiteX3" fmla="*/ 0 w 128905"/>
              <a:gd name="connsiteY3" fmla="*/ 111125 h 111125"/>
              <a:gd name="connsiteX0" fmla="*/ 0 w 128905"/>
              <a:gd name="connsiteY0" fmla="*/ 111125 h 111125"/>
              <a:gd name="connsiteX1" fmla="*/ 64453 w 128905"/>
              <a:gd name="connsiteY1" fmla="*/ 0 h 111125"/>
              <a:gd name="connsiteX2" fmla="*/ 120113 w 128905"/>
              <a:gd name="connsiteY2" fmla="*/ 9794 h 111125"/>
              <a:gd name="connsiteX3" fmla="*/ 128905 w 128905"/>
              <a:gd name="connsiteY3" fmla="*/ 111125 h 111125"/>
              <a:gd name="connsiteX4" fmla="*/ 0 w 128905"/>
              <a:gd name="connsiteY4" fmla="*/ 111125 h 111125"/>
              <a:gd name="connsiteX0" fmla="*/ 0 w 128905"/>
              <a:gd name="connsiteY0" fmla="*/ 121736 h 121736"/>
              <a:gd name="connsiteX1" fmla="*/ 34226 w 128905"/>
              <a:gd name="connsiteY1" fmla="*/ 0 h 121736"/>
              <a:gd name="connsiteX2" fmla="*/ 120113 w 128905"/>
              <a:gd name="connsiteY2" fmla="*/ 20405 h 121736"/>
              <a:gd name="connsiteX3" fmla="*/ 128905 w 128905"/>
              <a:gd name="connsiteY3" fmla="*/ 121736 h 121736"/>
              <a:gd name="connsiteX4" fmla="*/ 0 w 128905"/>
              <a:gd name="connsiteY4" fmla="*/ 121736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4679"/>
              <a:gd name="connsiteY0" fmla="*/ 111462 h 121736"/>
              <a:gd name="connsiteX1" fmla="*/ 0 w 94679"/>
              <a:gd name="connsiteY1" fmla="*/ 0 h 121736"/>
              <a:gd name="connsiteX2" fmla="*/ 85887 w 94679"/>
              <a:gd name="connsiteY2" fmla="*/ 20405 h 121736"/>
              <a:gd name="connsiteX3" fmla="*/ 94679 w 94679"/>
              <a:gd name="connsiteY3" fmla="*/ 121736 h 121736"/>
              <a:gd name="connsiteX4" fmla="*/ 2770 w 94679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2770 w 95594"/>
              <a:gd name="connsiteY0" fmla="*/ 111462 h 121736"/>
              <a:gd name="connsiteX1" fmla="*/ 0 w 95594"/>
              <a:gd name="connsiteY1" fmla="*/ 0 h 121736"/>
              <a:gd name="connsiteX2" fmla="*/ 95594 w 95594"/>
              <a:gd name="connsiteY2" fmla="*/ 18935 h 121736"/>
              <a:gd name="connsiteX3" fmla="*/ 94679 w 95594"/>
              <a:gd name="connsiteY3" fmla="*/ 121736 h 121736"/>
              <a:gd name="connsiteX4" fmla="*/ 2770 w 95594"/>
              <a:gd name="connsiteY4" fmla="*/ 111462 h 121736"/>
              <a:gd name="connsiteX0" fmla="*/ 49 w 106058"/>
              <a:gd name="connsiteY0" fmla="*/ 116963 h 121736"/>
              <a:gd name="connsiteX1" fmla="*/ 10464 w 106058"/>
              <a:gd name="connsiteY1" fmla="*/ 0 h 121736"/>
              <a:gd name="connsiteX2" fmla="*/ 106058 w 106058"/>
              <a:gd name="connsiteY2" fmla="*/ 18935 h 121736"/>
              <a:gd name="connsiteX3" fmla="*/ 105143 w 106058"/>
              <a:gd name="connsiteY3" fmla="*/ 121736 h 121736"/>
              <a:gd name="connsiteX4" fmla="*/ 49 w 106058"/>
              <a:gd name="connsiteY4" fmla="*/ 116963 h 121736"/>
              <a:gd name="connsiteX0" fmla="*/ 49 w 175116"/>
              <a:gd name="connsiteY0" fmla="*/ 116963 h 121736"/>
              <a:gd name="connsiteX1" fmla="*/ 10464 w 175116"/>
              <a:gd name="connsiteY1" fmla="*/ 0 h 121736"/>
              <a:gd name="connsiteX2" fmla="*/ 175116 w 175116"/>
              <a:gd name="connsiteY2" fmla="*/ 23671 h 121736"/>
              <a:gd name="connsiteX3" fmla="*/ 105143 w 175116"/>
              <a:gd name="connsiteY3" fmla="*/ 121736 h 121736"/>
              <a:gd name="connsiteX4" fmla="*/ 49 w 175116"/>
              <a:gd name="connsiteY4" fmla="*/ 116963 h 121736"/>
              <a:gd name="connsiteX0" fmla="*/ 18532 w 193599"/>
              <a:gd name="connsiteY0" fmla="*/ 130690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18532 w 193599"/>
              <a:gd name="connsiteY4" fmla="*/ 130690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456 w 193599"/>
              <a:gd name="connsiteY0" fmla="*/ 135249 h 135463"/>
              <a:gd name="connsiteX1" fmla="*/ 0 w 193599"/>
              <a:gd name="connsiteY1" fmla="*/ 0 h 135463"/>
              <a:gd name="connsiteX2" fmla="*/ 193599 w 193599"/>
              <a:gd name="connsiteY2" fmla="*/ 37398 h 135463"/>
              <a:gd name="connsiteX3" fmla="*/ 123626 w 193599"/>
              <a:gd name="connsiteY3" fmla="*/ 135463 h 135463"/>
              <a:gd name="connsiteX4" fmla="*/ 69456 w 193599"/>
              <a:gd name="connsiteY4" fmla="*/ 135249 h 135463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193599"/>
              <a:gd name="connsiteY0" fmla="*/ 148070 h 148070"/>
              <a:gd name="connsiteX1" fmla="*/ 0 w 193599"/>
              <a:gd name="connsiteY1" fmla="*/ 0 h 148070"/>
              <a:gd name="connsiteX2" fmla="*/ 193599 w 193599"/>
              <a:gd name="connsiteY2" fmla="*/ 37398 h 148070"/>
              <a:gd name="connsiteX3" fmla="*/ 123626 w 193599"/>
              <a:gd name="connsiteY3" fmla="*/ 135463 h 148070"/>
              <a:gd name="connsiteX4" fmla="*/ 69645 w 193599"/>
              <a:gd name="connsiteY4" fmla="*/ 148070 h 148070"/>
              <a:gd name="connsiteX0" fmla="*/ 69645 w 264491"/>
              <a:gd name="connsiteY0" fmla="*/ 148070 h 148070"/>
              <a:gd name="connsiteX1" fmla="*/ 0 w 264491"/>
              <a:gd name="connsiteY1" fmla="*/ 0 h 148070"/>
              <a:gd name="connsiteX2" fmla="*/ 264491 w 264491"/>
              <a:gd name="connsiteY2" fmla="*/ 46528 h 148070"/>
              <a:gd name="connsiteX3" fmla="*/ 123626 w 264491"/>
              <a:gd name="connsiteY3" fmla="*/ 135463 h 148070"/>
              <a:gd name="connsiteX4" fmla="*/ 69645 w 264491"/>
              <a:gd name="connsiteY4" fmla="*/ 148070 h 148070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23626 w 264491"/>
              <a:gd name="connsiteY3" fmla="*/ 135463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  <a:gd name="connsiteX0" fmla="*/ 108514 w 264491"/>
              <a:gd name="connsiteY0" fmla="*/ 235062 h 235062"/>
              <a:gd name="connsiteX1" fmla="*/ 0 w 264491"/>
              <a:gd name="connsiteY1" fmla="*/ 0 h 235062"/>
              <a:gd name="connsiteX2" fmla="*/ 264491 w 264491"/>
              <a:gd name="connsiteY2" fmla="*/ 46528 h 235062"/>
              <a:gd name="connsiteX3" fmla="*/ 193048 w 264491"/>
              <a:gd name="connsiteY3" fmla="*/ 134885 h 235062"/>
              <a:gd name="connsiteX4" fmla="*/ 108514 w 264491"/>
              <a:gd name="connsiteY4" fmla="*/ 235062 h 23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91" h="235062">
                <a:moveTo>
                  <a:pt x="108514" y="235062"/>
                </a:moveTo>
                <a:cubicBezTo>
                  <a:pt x="86706" y="191139"/>
                  <a:pt x="25662" y="65536"/>
                  <a:pt x="0" y="0"/>
                </a:cubicBezTo>
                <a:cubicBezTo>
                  <a:pt x="31865" y="6312"/>
                  <a:pt x="230793" y="35822"/>
                  <a:pt x="264491" y="46528"/>
                </a:cubicBezTo>
                <a:cubicBezTo>
                  <a:pt x="228109" y="93267"/>
                  <a:pt x="240422" y="83564"/>
                  <a:pt x="193048" y="134885"/>
                </a:cubicBezTo>
                <a:lnTo>
                  <a:pt x="108514" y="235062"/>
                </a:lnTo>
                <a:close/>
              </a:path>
            </a:pathLst>
          </a:custGeom>
          <a:solidFill>
            <a:srgbClr val="64E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 1"/>
          <p:cNvSpPr txBox="1"/>
          <p:nvPr/>
        </p:nvSpPr>
        <p:spPr>
          <a:xfrm>
            <a:off x="2486924" y="6503122"/>
            <a:ext cx="81243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NO PLUGIN REQUIRED</a:t>
            </a:r>
            <a:endParaRPr lang="id-ID" sz="60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23" name="TEXT 2"/>
          <p:cNvSpPr txBox="1"/>
          <p:nvPr/>
        </p:nvSpPr>
        <p:spPr>
          <a:xfrm>
            <a:off x="2554899" y="7124586"/>
            <a:ext cx="4953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i="1" dirty="0" smtClean="0">
                <a:solidFill>
                  <a:schemeClr val="bg1"/>
                </a:solidFill>
              </a:rPr>
              <a:t>FULL EASY EDITING</a:t>
            </a:r>
            <a:endParaRPr lang="id-ID" sz="4800" i="1" dirty="0">
              <a:solidFill>
                <a:schemeClr val="bg1"/>
              </a:solidFill>
            </a:endParaRPr>
          </a:p>
        </p:txBody>
      </p:sp>
      <p:sp>
        <p:nvSpPr>
          <p:cNvPr id="28" name="["/>
          <p:cNvSpPr/>
          <p:nvPr/>
        </p:nvSpPr>
        <p:spPr>
          <a:xfrm>
            <a:off x="659130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["/>
          <p:cNvSpPr/>
          <p:nvPr/>
        </p:nvSpPr>
        <p:spPr>
          <a:xfrm>
            <a:off x="131657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["/>
          <p:cNvSpPr/>
          <p:nvPr/>
        </p:nvSpPr>
        <p:spPr>
          <a:xfrm>
            <a:off x="19757073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["/>
          <p:cNvSpPr/>
          <p:nvPr/>
        </p:nvSpPr>
        <p:spPr>
          <a:xfrm>
            <a:off x="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["/>
          <p:cNvSpPr/>
          <p:nvPr/>
        </p:nvSpPr>
        <p:spPr>
          <a:xfrm>
            <a:off x="6591300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["/>
          <p:cNvSpPr/>
          <p:nvPr/>
        </p:nvSpPr>
        <p:spPr>
          <a:xfrm>
            <a:off x="131657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["/>
          <p:cNvSpPr/>
          <p:nvPr/>
        </p:nvSpPr>
        <p:spPr>
          <a:xfrm>
            <a:off x="19757073" y="4819501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["/>
          <p:cNvSpPr/>
          <p:nvPr/>
        </p:nvSpPr>
        <p:spPr>
          <a:xfrm>
            <a:off x="0" y="-58887"/>
            <a:ext cx="6591300" cy="487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8340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4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15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5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8" accel="18667" decel="81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63" presetClass="path" presetSubtype="0" accel="26000" decel="44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30135E-6 -4.42623E-6 L 0.0677 -0.00032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" presetClass="exit" presetSubtype="8" accel="33000" decel="57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ntr" presetSubtype="8" accel="18667" decel="81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3" presetClass="path" presetSubtype="0" accel="26000" decel="4400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70496E-6 -4.59016E-6 L 0.09414 0.00164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7" y="82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" presetClass="exit" presetSubtype="8" accel="33000" decel="6700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xit" presetSubtype="8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1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  <p:bldP spid="22" grpId="2"/>
      <p:bldP spid="23" grpId="0"/>
      <p:bldP spid="23" grpId="1"/>
      <p:bldP spid="23" grpId="2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99</Words>
  <Application>Microsoft Office PowerPoint</Application>
  <PresentationFormat>Custom</PresentationFormat>
  <Paragraphs>16</Paragraphs>
  <Slides>4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Lovelo Black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&amp; Angga</dc:creator>
  <cp:lastModifiedBy>user</cp:lastModifiedBy>
  <cp:revision>35</cp:revision>
  <dcterms:created xsi:type="dcterms:W3CDTF">2018-05-01T13:48:09Z</dcterms:created>
  <dcterms:modified xsi:type="dcterms:W3CDTF">2018-05-21T06:16:03Z</dcterms:modified>
</cp:coreProperties>
</file>