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</p:sldIdLst>
  <p:sldSz cx="9144000" cy="6858000" type="screen4x3"/>
  <p:notesSz cx="6858000" cy="9144000"/>
  <p:custDataLst>
    <p:tags r:id="rId7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6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9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01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92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45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92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829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75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07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07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45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07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36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737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632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78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01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26" y="0"/>
            <a:ext cx="911737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30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84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12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636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50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01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14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918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64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16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45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21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257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257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75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988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737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64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50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36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92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92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16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36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287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92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50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257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50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07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36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829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33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0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07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36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01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45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92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e53979cca76d7d181d4074ded818a056f60f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On-screen Show (4:3)</PresentationFormat>
  <Paragraphs>0</Paragraphs>
  <Slides>74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size="7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02 Computer Forensics Investigation Process</dc:title>
  <dc:subject>CHFIv8</dc:subject>
  <dc:creator>EC-Council</dc:creator>
  <cp:lastModifiedBy> </cp:lastModifiedBy>
  <cp:revision>84</cp:revision>
  <dcterms:created xsi:type="dcterms:W3CDTF">2006-08-16T00:00:00Z</dcterms:created>
  <dcterms:modified xsi:type="dcterms:W3CDTF">2012-10-09T15:01:05Z</dcterms:modified>
</cp:coreProperties>
</file>