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zskin.com/product/natural-konjac-spong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zskin.com/product/natural-konjac-spong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zskin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rmaryamzamani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90800"/>
            <a:ext cx="7772400" cy="1470025"/>
          </a:xfrm>
        </p:spPr>
        <p:txBody>
          <a:bodyPr/>
          <a:lstStyle/>
          <a:p>
            <a:r>
              <a:rPr lang="en-IN" b="1" dirty="0">
                <a:solidFill>
                  <a:srgbClr val="FF0000"/>
                </a:solidFill>
              </a:rPr>
              <a:t>Best </a:t>
            </a:r>
            <a:r>
              <a:rPr lang="en-IN" b="1" dirty="0" err="1">
                <a:solidFill>
                  <a:srgbClr val="FF0000"/>
                </a:solidFill>
              </a:rPr>
              <a:t>Konjac</a:t>
            </a:r>
            <a:r>
              <a:rPr lang="en-IN" b="1" dirty="0">
                <a:solidFill>
                  <a:srgbClr val="FF0000"/>
                </a:solidFill>
              </a:rPr>
              <a:t> Facial </a:t>
            </a:r>
            <a:r>
              <a:rPr lang="en-IN" b="1" dirty="0" smtClean="0">
                <a:solidFill>
                  <a:srgbClr val="FF0000"/>
                </a:solidFill>
              </a:rPr>
              <a:t>Sponge</a:t>
            </a: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62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057400"/>
            <a:ext cx="7696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If you are looking for a product that cleanses your skin without the use of any brushes, scrubs you may want to consider a </a:t>
            </a:r>
            <a:r>
              <a:rPr lang="en-IN" sz="2800" dirty="0" err="1"/>
              <a:t>konjac</a:t>
            </a:r>
            <a:r>
              <a:rPr lang="en-IN" sz="2800" dirty="0"/>
              <a:t> facial sponge. Meet the </a:t>
            </a:r>
            <a:r>
              <a:rPr lang="en-IN" sz="2800" u="sng" dirty="0" err="1">
                <a:hlinkClick r:id="rId2"/>
              </a:rPr>
              <a:t>konjac</a:t>
            </a:r>
            <a:r>
              <a:rPr lang="en-IN" sz="2800" u="sng" dirty="0">
                <a:hlinkClick r:id="rId2"/>
              </a:rPr>
              <a:t> facial sponge</a:t>
            </a:r>
            <a:r>
              <a:rPr lang="en-IN" sz="2800" dirty="0"/>
              <a:t>, a gentle cleansing scrub made from the </a:t>
            </a:r>
            <a:r>
              <a:rPr lang="en-IN" sz="2800" dirty="0" err="1"/>
              <a:t>konjac</a:t>
            </a:r>
            <a:r>
              <a:rPr lang="en-IN" sz="2800" dirty="0"/>
              <a:t> root, a porous tuber that grows in Asia</a:t>
            </a:r>
            <a:r>
              <a:rPr lang="en-IN" sz="2800" dirty="0" smtClean="0"/>
              <a:t>.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2261033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438400"/>
            <a:ext cx="7696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IN" sz="2800" dirty="0"/>
              <a:t>You can use a </a:t>
            </a:r>
            <a:r>
              <a:rPr lang="en-IN" sz="2800" u="sng" dirty="0" err="1">
                <a:hlinkClick r:id="rId2"/>
              </a:rPr>
              <a:t>konjac</a:t>
            </a:r>
            <a:r>
              <a:rPr lang="en-IN" sz="2800" u="sng" dirty="0">
                <a:hlinkClick r:id="rId2"/>
              </a:rPr>
              <a:t> sponge</a:t>
            </a:r>
            <a:r>
              <a:rPr lang="en-IN" sz="2800" dirty="0"/>
              <a:t> every day to get smooth skin. Depending on how often you use it, it is best to replace your </a:t>
            </a:r>
            <a:r>
              <a:rPr lang="en-IN" sz="2800" dirty="0" err="1"/>
              <a:t>konjac</a:t>
            </a:r>
            <a:r>
              <a:rPr lang="en-IN" sz="2800" dirty="0"/>
              <a:t> facial sponge about every 1 month.</a:t>
            </a:r>
          </a:p>
        </p:txBody>
      </p:sp>
    </p:spTree>
    <p:extLst>
      <p:ext uri="{BB962C8B-B14F-4D97-AF65-F5344CB8AC3E}">
        <p14:creationId xmlns:p14="http://schemas.microsoft.com/office/powerpoint/2010/main" val="1042218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047750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35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943365"/>
            <a:ext cx="7696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You can use a </a:t>
            </a:r>
            <a:r>
              <a:rPr lang="en-IN" sz="2800" dirty="0" err="1"/>
              <a:t>konjac</a:t>
            </a:r>
            <a:r>
              <a:rPr lang="en-IN" sz="2800" dirty="0"/>
              <a:t> facial sponge with or without a cleanser</a:t>
            </a:r>
            <a:r>
              <a:rPr lang="en-IN" sz="2800" dirty="0" smtClean="0"/>
              <a:t>.</a:t>
            </a:r>
          </a:p>
          <a:p>
            <a:endParaRPr lang="en-IN" sz="2800" dirty="0"/>
          </a:p>
          <a:p>
            <a:r>
              <a:rPr lang="en-IN" sz="2800" b="1" dirty="0" err="1"/>
              <a:t>Konjac</a:t>
            </a:r>
            <a:r>
              <a:rPr lang="en-IN" sz="2800" b="1" dirty="0"/>
              <a:t> sponges</a:t>
            </a:r>
            <a:r>
              <a:rPr lang="en-IN" sz="2800" dirty="0"/>
              <a:t> are a natural way to cleanse, exfoliate, and detoxify facial skin. For all skincare products visit </a:t>
            </a:r>
            <a:r>
              <a:rPr lang="en-IN" sz="2800" u="sng" dirty="0">
                <a:hlinkClick r:id="rId2"/>
              </a:rPr>
              <a:t>MZ Skin</a:t>
            </a:r>
            <a:r>
              <a:rPr lang="en-IN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9247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6636" y="2635862"/>
            <a:ext cx="769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If you have any questions or concerns about your skin and how it might react to a </a:t>
            </a:r>
            <a:r>
              <a:rPr lang="en-IN" sz="2800" dirty="0" err="1"/>
              <a:t>konjac</a:t>
            </a:r>
            <a:r>
              <a:rPr lang="en-IN" sz="2800" dirty="0"/>
              <a:t> facial sponge, contact your doctor </a:t>
            </a:r>
            <a:r>
              <a:rPr lang="en-IN" sz="2800" u="sng" dirty="0" err="1">
                <a:hlinkClick r:id="rId2"/>
              </a:rPr>
              <a:t>Dr.</a:t>
            </a:r>
            <a:r>
              <a:rPr lang="en-IN" sz="2800" u="sng" dirty="0">
                <a:hlinkClick r:id="rId2"/>
              </a:rPr>
              <a:t> MARYAM ZAMANI</a:t>
            </a:r>
            <a:r>
              <a:rPr lang="en-IN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3251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6636" y="2635862"/>
            <a:ext cx="7696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u="sng" dirty="0" smtClean="0"/>
              <a:t>For more information:</a:t>
            </a:r>
          </a:p>
          <a:p>
            <a:endParaRPr lang="en-IN" sz="2800" dirty="0"/>
          </a:p>
          <a:p>
            <a:r>
              <a:rPr lang="en-IN" sz="2800" dirty="0" smtClean="0"/>
              <a:t>Email </a:t>
            </a:r>
            <a:r>
              <a:rPr lang="en-IN" sz="2800" dirty="0"/>
              <a:t>us: customerservice@mzskin.com</a:t>
            </a:r>
            <a:endParaRPr lang="en-IN" sz="2800" dirty="0" smtClean="0"/>
          </a:p>
          <a:p>
            <a:r>
              <a:rPr lang="en-IN" sz="2800" dirty="0" smtClean="0"/>
              <a:t>Visit </a:t>
            </a:r>
            <a:r>
              <a:rPr lang="en-IN" sz="2800" dirty="0"/>
              <a:t>us at</a:t>
            </a:r>
            <a:r>
              <a:rPr lang="en-IN" sz="2800" dirty="0" smtClean="0"/>
              <a:t>: https</a:t>
            </a:r>
            <a:r>
              <a:rPr lang="en-IN" sz="2800" dirty="0"/>
              <a:t>://www.mzskin.com/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2885618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17073"/>
            <a:ext cx="803148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776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174</Words>
  <Application>Microsoft Office PowerPoint</Application>
  <PresentationFormat>On-screen Show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Best Konjac Facial Sponge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Konjac Facial Sponge</dc:title>
  <dc:creator>RANISH KALYAN</dc:creator>
  <cp:lastModifiedBy>rajashekar97</cp:lastModifiedBy>
  <cp:revision>5</cp:revision>
  <dcterms:created xsi:type="dcterms:W3CDTF">2006-08-16T00:00:00Z</dcterms:created>
  <dcterms:modified xsi:type="dcterms:W3CDTF">2020-09-11T13:10:00Z</dcterms:modified>
</cp:coreProperties>
</file>