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259" r:id="rId3"/>
    <p:sldId id="1260" r:id="rId4"/>
    <p:sldId id="1261" r:id="rId5"/>
    <p:sldId id="1262" r:id="rId6"/>
    <p:sldId id="1263" r:id="rId7"/>
    <p:sldId id="1264" r:id="rId8"/>
    <p:sldId id="1265" r:id="rId9"/>
    <p:sldId id="1266" r:id="rId10"/>
    <p:sldId id="1267" r:id="rId11"/>
    <p:sldId id="1268" r:id="rId12"/>
    <p:sldId id="1269" r:id="rId13"/>
    <p:sldId id="1270" r:id="rId14"/>
    <p:sldId id="1271" r:id="rId15"/>
    <p:sldId id="1272" r:id="rId16"/>
    <p:sldId id="1273" r:id="rId17"/>
    <p:sldId id="1274" r:id="rId18"/>
    <p:sldId id="1275" r:id="rId19"/>
    <p:sldId id="1276" r:id="rId20"/>
    <p:sldId id="1277" r:id="rId21"/>
    <p:sldId id="1278" r:id="rId22"/>
    <p:sldId id="1279" r:id="rId23"/>
    <p:sldId id="1280" r:id="rId24"/>
    <p:sldId id="1281" r:id="rId25"/>
    <p:sldId id="1282" r:id="rId26"/>
    <p:sldId id="1283" r:id="rId27"/>
    <p:sldId id="1284" r:id="rId28"/>
    <p:sldId id="1285" r:id="rId29"/>
    <p:sldId id="1286" r:id="rId30"/>
    <p:sldId id="1287" r:id="rId31"/>
    <p:sldId id="1288" r:id="rId32"/>
    <p:sldId id="1289" r:id="rId33"/>
    <p:sldId id="1290" r:id="rId3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microsoft.com/office/2016/11/relationships/changesInfo" Target="changesInfos/changesInfo1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theme" Target="theme/theme1.xml"/><Relationship Id="rId40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presProps" Target="presProps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005304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644352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8453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611437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108759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250292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638497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22100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77866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648309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602646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1175109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0243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아그립바가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바울에게 이르되 너를 위하여 말하기를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허락하노라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 이에 바울이 손을 들어 변명하되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53350385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예루살렘에서 이런 일을 행하여 대제사장들에게서 권한을 받아 가지고 많은 성도를 옥에 가두며 또 죽일 때에 내가 찬성 투표를 하였고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17696673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모든 회당에서 여러 번 형벌하여 강제로 모독하는 말을 하게 하고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대하여 심히 격분하여 외국 성에까지 가서 박해하였고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31762801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일로 대제사장들의 권한과 위임을 받고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다메섹으로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갔나이다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83413598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정오가 되어 길에서 보니 하늘로부터 해보다 더 밝은 빛이 나와 내 동행들을 둘러 비추는지라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62526895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다 땅에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엎드러지매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소리를 들으니 히브리 말로 이르되 사울아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사울아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어찌하여 나를 박해하느냐 가시채를 뒷발질하기가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고생이니라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401657813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대답하되 주님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누구시니이까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나는 네가 박해하는 예수라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36320984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일어나 너의 발로 서라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나타난 것은 곧 네가 나를 본 일과 장차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나타날 일에 너로 종과 증인을 삼으려 함이니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73948343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이스라엘과 이방인들에게서 내가 너를 구원하여 그들에게 보내어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56209952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눈을 뜨게 하여 어둠에서 빛으로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사탄의 권세에서 하나님께로 돌아오게 하고 죄 사함과 나를 믿어 거룩하게 된 무리 가운데서 기업을 얻게 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하더이다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429008752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아그립바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그러므로 하늘에서 보이신 것을 내가 거스르지 아니하고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19513626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아그립바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유대인이 고발하는 모든 일을 오늘 당신 앞에서 변명하게 된 것을 다행히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여기나이다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205749361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먼저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다메섹과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예루살렘에 있는 사람과 유대 온 땅과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이방인에게까지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회개하고 하나님께로 돌아와서 회개에 합당한 일을 하라 전하므로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277427624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유대인들이 성전에서 나를 잡아 죽이고자 하였으나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11578927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하나님의 도우심을 받아 내가 오늘까지 서서 높고 낮은 사람 앞에서 증언하는 것은 선지자들과 모세가 반드시 되리라고 말한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것밖에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없으니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15164490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그리스도가 고난을 받으실 것과 죽은 자 가운데서 먼저 다시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살아나사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이스라엘과 이방인들에게 빛을 전하시리라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함이니이다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72467763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 이같이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변명하매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베스도가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크게 소리 내어 이르되 바울아 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미쳤도다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많은 학문이 너를 미치게 한다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270320547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베스도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각하여 내가 미친 것이 아니요 참되고 온전한 말을 하나이다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80604437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왕께서는 이 일을 아시기로 내가 왕께 담대히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일에 하나라도 아시지 못함이 없는 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믿나이다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일은 한쪽 구석에서 행한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93713720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아그립바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선지자를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믿으시나이까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믿으시는 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176986861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아그립바가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바울에게 이르되 네가 적은 말로 나를 권하여 그리스도인이 되게 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47512080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 이르되 말이 적으나 많으나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당신뿐만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아니라 오늘 내 말을 듣는 모든 사람도 다 이렇게 결박된 것 외에는 나와 같이 되기를 하나님께 원하나이다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7262974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특히 당신이 유대인의 모든 풍속과 문제를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아심이니이다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그러므로 내 말을 너그러이 들으시기를 바라나이다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40392202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왕과 총독과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버니게와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함께 앉은 사람들이 다 일어나서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200244666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물러가 서로 말하되 이 사람은 사형이나 결박을 당할 만한 행위가 없다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407457026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아그립바가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베스도에게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이 사람이 만일 가이사에게 상소하지 아니하였더라면 석방될 수 있을 뻔하였다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3914347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처음부터 내 민족과 더불어 예루살렘에서 젊었을 때 생활한 상황을 유대인이 다 아는 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42494853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일찍부터 나를 알았으니 그들이 증언하려 하면 내가 우리 종교의 가장 엄한 파를 따라 바리새인의 생활을 하였다고 할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3867573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이제도 여기 서서 심문 받는 것은 하나님이 우리 조상에게 약속하신 것을 바라는 까닭이니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20684724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약속은 우리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지파가 밤낮으로 간절히 하나님을 받들어 섬김으로 얻기를 바라는 바인데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아그립바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소망으로 말미암아 내가 유대인들에게 고소를 당하는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2438438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당신들은 하나님이 죽은 사람을 살리심을 어찌하여 못 믿을 것으로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여기나이까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17481448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나도 나사렛 예수의 이름을 대적하여 많은 일을 행하여야 될 줄 스스로 생각하고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24007587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</TotalTime>
  <Words>572</Words>
  <Application>Microsoft Office PowerPoint</Application>
  <PresentationFormat>와이드스크린</PresentationFormat>
  <Paragraphs>64</Paragraphs>
  <Slides>32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32</vt:i4>
      </vt:variant>
    </vt:vector>
  </HeadingPairs>
  <TitlesOfParts>
    <vt:vector size="3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2024-02-13T05:46:40Z</dcterms:modified>
</cp:coreProperties>
</file>